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10"/>
    <p:sldMasterId id="2147483798" r:id="rId11"/>
  </p:sldMasterIdLst>
  <p:notesMasterIdLst>
    <p:notesMasterId r:id="rId32"/>
  </p:notesMasterIdLst>
  <p:handoutMasterIdLst>
    <p:handoutMasterId r:id="rId33"/>
  </p:handoutMasterIdLst>
  <p:sldIdLst>
    <p:sldId id="322" r:id="rId12"/>
    <p:sldId id="2147483608" r:id="rId13"/>
    <p:sldId id="2147483621" r:id="rId14"/>
    <p:sldId id="2147483622" r:id="rId15"/>
    <p:sldId id="2147483613" r:id="rId16"/>
    <p:sldId id="2147483612" r:id="rId17"/>
    <p:sldId id="2147483606" r:id="rId18"/>
    <p:sldId id="2147483626" r:id="rId19"/>
    <p:sldId id="2147483619" r:id="rId20"/>
    <p:sldId id="2147483625" r:id="rId21"/>
    <p:sldId id="2147483615" r:id="rId22"/>
    <p:sldId id="2147483616" r:id="rId23"/>
    <p:sldId id="2147483617" r:id="rId24"/>
    <p:sldId id="2147483627" r:id="rId25"/>
    <p:sldId id="2147483618" r:id="rId26"/>
    <p:sldId id="2147483610" r:id="rId27"/>
    <p:sldId id="2147483574" r:id="rId28"/>
    <p:sldId id="270" r:id="rId29"/>
    <p:sldId id="2147483628" r:id="rId30"/>
    <p:sldId id="297" r:id="rId31"/>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416" userDrawn="1">
          <p15:clr>
            <a:srgbClr val="A4A3A4"/>
          </p15:clr>
        </p15:guide>
        <p15:guide id="3" orient="horz" pos="2976" userDrawn="1">
          <p15:clr>
            <a:srgbClr val="A4A3A4"/>
          </p15:clr>
        </p15:guide>
        <p15:guide id="4" orient="horz" pos="3555" userDrawn="1">
          <p15:clr>
            <a:srgbClr val="A4A3A4"/>
          </p15:clr>
        </p15:guide>
        <p15:guide id="5" orient="horz" pos="3203"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AD0C0E-BD29-8BF1-3F54-7607F5284CCA}" name="Lee-Robinson, Joshua" initials="LRJ" userId="S::ext_Lee-RobJ@lloyds.com::e530c21b-a9bf-40fb-baf7-87573c0417a2" providerId="AD"/>
  <p188:author id="{F4E58D46-BD16-CAEA-C77C-AA1D26F6623E}" name="Lim, Elaine" initials="LE" userId="S::lime@lloyds.com::c9a861fd-8e18-4e64-8491-87607060903a" providerId="AD"/>
  <p188:author id="{D087FA51-C737-395A-730A-0EABCB583EF2}" name="Anderson, Martin" initials="AM" userId="S::andersom@lloyds.com::9ca1c146-5840-49b1-bd61-82c3327f8f51" providerId="AD"/>
  <p188:author id="{626ECD8F-47BC-9526-6652-A3A64D016E6C}" name="Helm, Gemma" initials="HG" userId="S::ext_HelmG@lloyds.com::0a4d4fa6-bd6e-443d-8be0-34ac16380c1d" providerId="AD"/>
  <p188:author id="{6B5AAEC1-819F-CD58-9030-EADCD73CE5C9}" name="Edwards, Kathryn" initials="KE" userId="S::EdwardsKa@lloyds.com::34390830-49e6-410e-8a47-3120bff95922" providerId="AD"/>
  <p188:author id="{9DCC63C8-F4DC-F997-E01E-1630B537F40A}" name="Lim, Elaine" initials="LE" userId="S::LimE@lloyds.com::c9a861fd-8e18-4e64-8491-87607060903a" providerId="AD"/>
  <p188:author id="{6F60A0E7-B400-6815-C046-EB737E1DB0B2}" name="Edwards, Kathryn" initials="EK" userId="S::edwardska@lloyds.com::34390830-49e6-410e-8a47-3120bff95922"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A4"/>
    <a:srgbClr val="54A6FF"/>
    <a:srgbClr val="00AD9B"/>
    <a:srgbClr val="00C2AE"/>
    <a:srgbClr val="DDEDFF"/>
    <a:srgbClr val="BAC8FF"/>
    <a:srgbClr val="EFF6FF"/>
    <a:srgbClr val="E7F2FF"/>
    <a:srgbClr val="BCE7DE"/>
    <a:srgbClr val="95D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C5C38-BADE-4AB6-A22F-06E0096A15CA}" v="140" dt="2025-11-28T18:35:13.922"/>
    <p1510:client id="{D4197F4E-B658-4532-A91B-B694AA418695}" v="67" dt="2025-11-28T15:51:34.341"/>
    <p1510:client id="{EDE364E4-9EBB-4A15-A31A-782BC23D838A}" v="1" dt="2025-11-28T14:59:33.739"/>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16"/>
        <p:guide orient="horz" pos="2976"/>
        <p:guide orient="horz" pos="3555"/>
        <p:guide orient="horz" pos="3203"/>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6/11/relationships/changesInfo" Target="changesInfos/changesInfo1.xml"/><Relationship Id="rId21" Type="http://schemas.openxmlformats.org/officeDocument/2006/relationships/slide" Target="slides/slide10.xml"/><Relationship Id="rId34" Type="http://schemas.openxmlformats.org/officeDocument/2006/relationships/tags" Target="tags/tag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hi, Tafadzwa" userId="872295ff-d699-47d0-9786-24540ca07b9d" providerId="ADAL" clId="{FED64A38-6472-4E3E-A991-08382BAFC042}"/>
    <pc:docChg chg="modSld">
      <pc:chgData name="Gonhi, Tafadzwa" userId="872295ff-d699-47d0-9786-24540ca07b9d" providerId="ADAL" clId="{FED64A38-6472-4E3E-A991-08382BAFC042}" dt="2025-11-28T16:03:38.899" v="55" actId="2711"/>
      <pc:docMkLst>
        <pc:docMk/>
      </pc:docMkLst>
      <pc:sldChg chg="modSp mod">
        <pc:chgData name="Gonhi, Tafadzwa" userId="872295ff-d699-47d0-9786-24540ca07b9d" providerId="ADAL" clId="{FED64A38-6472-4E3E-A991-08382BAFC042}" dt="2025-11-19T16:59:08.785" v="1" actId="20577"/>
        <pc:sldMkLst>
          <pc:docMk/>
          <pc:sldMk cId="2431178131" sldId="2147483610"/>
        </pc:sldMkLst>
        <pc:spChg chg="mod">
          <ac:chgData name="Gonhi, Tafadzwa" userId="872295ff-d699-47d0-9786-24540ca07b9d" providerId="ADAL" clId="{FED64A38-6472-4E3E-A991-08382BAFC042}" dt="2025-11-19T16:59:08.785" v="1" actId="20577"/>
          <ac:spMkLst>
            <pc:docMk/>
            <pc:sldMk cId="2431178131" sldId="2147483610"/>
            <ac:spMk id="2" creationId="{1684EC8C-ABE9-3DD4-FF2C-CE764E658DE5}"/>
          </ac:spMkLst>
        </pc:spChg>
      </pc:sldChg>
      <pc:sldChg chg="modSp mod">
        <pc:chgData name="Gonhi, Tafadzwa" userId="872295ff-d699-47d0-9786-24540ca07b9d" providerId="ADAL" clId="{FED64A38-6472-4E3E-A991-08382BAFC042}" dt="2025-11-28T16:03:38.899" v="55" actId="2711"/>
        <pc:sldMkLst>
          <pc:docMk/>
          <pc:sldMk cId="322526906" sldId="2147483628"/>
        </pc:sldMkLst>
        <pc:graphicFrameChg chg="modGraphic">
          <ac:chgData name="Gonhi, Tafadzwa" userId="872295ff-d699-47d0-9786-24540ca07b9d" providerId="ADAL" clId="{FED64A38-6472-4E3E-A991-08382BAFC042}" dt="2025-11-28T16:03:38.899" v="55" actId="2711"/>
          <ac:graphicFrameMkLst>
            <pc:docMk/>
            <pc:sldMk cId="322526906" sldId="2147483628"/>
            <ac:graphicFrameMk id="3" creationId="{23025774-63B0-BF56-66C7-BEA999407DAA}"/>
          </ac:graphicFrameMkLst>
        </pc:graphicFrameChg>
      </pc:sldChg>
    </pc:docChg>
  </pc:docChgLst>
  <pc:docChgLst>
    <pc:chgData name="Adam, Fiona" userId="a146ba81-6902-42cd-bc41-1f5144886afb" providerId="ADAL" clId="{443ADA0A-8C3B-41AC-82AB-AF28168DC869}"/>
    <pc:docChg chg="undo custSel modSld">
      <pc:chgData name="Adam, Fiona" userId="a146ba81-6902-42cd-bc41-1f5144886afb" providerId="ADAL" clId="{443ADA0A-8C3B-41AC-82AB-AF28168DC869}" dt="2025-11-28T18:35:13.923" v="137" actId="20577"/>
      <pc:docMkLst>
        <pc:docMk/>
      </pc:docMkLst>
      <pc:sldChg chg="modSp mod">
        <pc:chgData name="Adam, Fiona" userId="a146ba81-6902-42cd-bc41-1f5144886afb" providerId="ADAL" clId="{443ADA0A-8C3B-41AC-82AB-AF28168DC869}" dt="2025-11-28T18:33:22.106" v="5" actId="20577"/>
        <pc:sldMkLst>
          <pc:docMk/>
          <pc:sldMk cId="3707300076" sldId="2147483612"/>
        </pc:sldMkLst>
        <pc:graphicFrameChg chg="modGraphic">
          <ac:chgData name="Adam, Fiona" userId="a146ba81-6902-42cd-bc41-1f5144886afb" providerId="ADAL" clId="{443ADA0A-8C3B-41AC-82AB-AF28168DC869}" dt="2025-11-28T18:33:22.106" v="5" actId="20577"/>
          <ac:graphicFrameMkLst>
            <pc:docMk/>
            <pc:sldMk cId="3707300076" sldId="2147483612"/>
            <ac:graphicFrameMk id="2" creationId="{70E62817-69FD-1CE1-3CB0-E74282BCC782}"/>
          </ac:graphicFrameMkLst>
        </pc:graphicFrameChg>
      </pc:sldChg>
      <pc:sldChg chg="modSp mod">
        <pc:chgData name="Adam, Fiona" userId="a146ba81-6902-42cd-bc41-1f5144886afb" providerId="ADAL" clId="{443ADA0A-8C3B-41AC-82AB-AF28168DC869}" dt="2025-11-28T18:35:13.923" v="137" actId="20577"/>
        <pc:sldMkLst>
          <pc:docMk/>
          <pc:sldMk cId="322526906" sldId="2147483628"/>
        </pc:sldMkLst>
        <pc:graphicFrameChg chg="mod modGraphic">
          <ac:chgData name="Adam, Fiona" userId="a146ba81-6902-42cd-bc41-1f5144886afb" providerId="ADAL" clId="{443ADA0A-8C3B-41AC-82AB-AF28168DC869}" dt="2025-11-28T18:35:13.923" v="137" actId="20577"/>
          <ac:graphicFrameMkLst>
            <pc:docMk/>
            <pc:sldMk cId="322526906" sldId="2147483628"/>
            <ac:graphicFrameMk id="3" creationId="{23025774-63B0-BF56-66C7-BEA999407DAA}"/>
          </ac:graphicFrameMkLst>
        </pc:graphicFrameChg>
      </pc:sldChg>
    </pc:docChg>
  </pc:docChgLst>
  <pc:docChgLst>
    <pc:chgData name="Lim, Elaine" userId="c9a861fd-8e18-4e64-8491-87607060903a" providerId="ADAL" clId="{0E33F617-ADE3-4914-AC3C-A7030A2290C6}"/>
    <pc:docChg chg="undo custSel addSld delSld modSld">
      <pc:chgData name="Lim, Elaine" userId="c9a861fd-8e18-4e64-8491-87607060903a" providerId="ADAL" clId="{0E33F617-ADE3-4914-AC3C-A7030A2290C6}" dt="2025-11-28T15:51:38.386" v="1708" actId="1076"/>
      <pc:docMkLst>
        <pc:docMk/>
      </pc:docMkLst>
      <pc:sldChg chg="modSp mod">
        <pc:chgData name="Lim, Elaine" userId="c9a861fd-8e18-4e64-8491-87607060903a" providerId="ADAL" clId="{0E33F617-ADE3-4914-AC3C-A7030A2290C6}" dt="2025-11-17T16:27:35.011" v="5" actId="20577"/>
        <pc:sldMkLst>
          <pc:docMk/>
          <pc:sldMk cId="35690346" sldId="322"/>
        </pc:sldMkLst>
        <pc:spChg chg="mod">
          <ac:chgData name="Lim, Elaine" userId="c9a861fd-8e18-4e64-8491-87607060903a" providerId="ADAL" clId="{0E33F617-ADE3-4914-AC3C-A7030A2290C6}" dt="2025-11-17T16:27:35.011" v="5" actId="20577"/>
          <ac:spMkLst>
            <pc:docMk/>
            <pc:sldMk cId="35690346" sldId="322"/>
            <ac:spMk id="2" creationId="{F4BE1FF3-5F5E-4412-A903-7E406F63BB70}"/>
          </ac:spMkLst>
        </pc:spChg>
        <pc:spChg chg="mod">
          <ac:chgData name="Lim, Elaine" userId="c9a861fd-8e18-4e64-8491-87607060903a" providerId="ADAL" clId="{0E33F617-ADE3-4914-AC3C-A7030A2290C6}" dt="2025-11-17T16:27:25.671" v="1" actId="20577"/>
          <ac:spMkLst>
            <pc:docMk/>
            <pc:sldMk cId="35690346" sldId="322"/>
            <ac:spMk id="4" creationId="{BC897FDA-D23A-48B7-A4BC-6DAC1AE2BD6F}"/>
          </ac:spMkLst>
        </pc:spChg>
      </pc:sldChg>
      <pc:sldChg chg="addSp delSp modSp mod">
        <pc:chgData name="Lim, Elaine" userId="c9a861fd-8e18-4e64-8491-87607060903a" providerId="ADAL" clId="{0E33F617-ADE3-4914-AC3C-A7030A2290C6}" dt="2025-11-17T16:39:04.170" v="216" actId="1076"/>
        <pc:sldMkLst>
          <pc:docMk/>
          <pc:sldMk cId="3191917396" sldId="2147483606"/>
        </pc:sldMkLst>
        <pc:spChg chg="add mod">
          <ac:chgData name="Lim, Elaine" userId="c9a861fd-8e18-4e64-8491-87607060903a" providerId="ADAL" clId="{0E33F617-ADE3-4914-AC3C-A7030A2290C6}" dt="2025-11-17T16:37:03.906" v="206" actId="20577"/>
          <ac:spMkLst>
            <pc:docMk/>
            <pc:sldMk cId="3191917396" sldId="2147483606"/>
            <ac:spMk id="2" creationId="{729A48F5-5DB1-D716-60FA-596791A68529}"/>
          </ac:spMkLst>
        </pc:spChg>
        <pc:spChg chg="add mod">
          <ac:chgData name="Lim, Elaine" userId="c9a861fd-8e18-4e64-8491-87607060903a" providerId="ADAL" clId="{0E33F617-ADE3-4914-AC3C-A7030A2290C6}" dt="2025-11-17T16:39:04.170" v="216" actId="1076"/>
          <ac:spMkLst>
            <pc:docMk/>
            <pc:sldMk cId="3191917396" sldId="2147483606"/>
            <ac:spMk id="10" creationId="{E24BA535-A43A-0CA5-D146-FFB7234771F9}"/>
          </ac:spMkLst>
        </pc:spChg>
      </pc:sldChg>
      <pc:sldChg chg="addSp delSp modSp mod">
        <pc:chgData name="Lim, Elaine" userId="c9a861fd-8e18-4e64-8491-87607060903a" providerId="ADAL" clId="{0E33F617-ADE3-4914-AC3C-A7030A2290C6}" dt="2025-11-28T15:51:38.386" v="1708" actId="1076"/>
        <pc:sldMkLst>
          <pc:docMk/>
          <pc:sldMk cId="2431178131" sldId="2147483610"/>
        </pc:sldMkLst>
        <pc:spChg chg="add mod">
          <ac:chgData name="Lim, Elaine" userId="c9a861fd-8e18-4e64-8491-87607060903a" providerId="ADAL" clId="{0E33F617-ADE3-4914-AC3C-A7030A2290C6}" dt="2025-11-18T18:24:10.074" v="1078" actId="113"/>
          <ac:spMkLst>
            <pc:docMk/>
            <pc:sldMk cId="2431178131" sldId="2147483610"/>
            <ac:spMk id="2" creationId="{1684EC8C-ABE9-3DD4-FF2C-CE764E658DE5}"/>
          </ac:spMkLst>
        </pc:spChg>
        <pc:spChg chg="add mod">
          <ac:chgData name="Lim, Elaine" userId="c9a861fd-8e18-4e64-8491-87607060903a" providerId="ADAL" clId="{0E33F617-ADE3-4914-AC3C-A7030A2290C6}" dt="2025-11-18T18:23:10.643" v="973" actId="14100"/>
          <ac:spMkLst>
            <pc:docMk/>
            <pc:sldMk cId="2431178131" sldId="2147483610"/>
            <ac:spMk id="4" creationId="{20251206-E802-0A67-39BE-3192ADE7413E}"/>
          </ac:spMkLst>
        </pc:spChg>
        <pc:spChg chg="add mod">
          <ac:chgData name="Lim, Elaine" userId="c9a861fd-8e18-4e64-8491-87607060903a" providerId="ADAL" clId="{0E33F617-ADE3-4914-AC3C-A7030A2290C6}" dt="2025-11-28T14:56:35.239" v="1696" actId="1582"/>
          <ac:spMkLst>
            <pc:docMk/>
            <pc:sldMk cId="2431178131" sldId="2147483610"/>
            <ac:spMk id="10" creationId="{7E709BA3-A9B4-9D55-73D6-A76456A3AD08}"/>
          </ac:spMkLst>
        </pc:spChg>
        <pc:spChg chg="add mod">
          <ac:chgData name="Lim, Elaine" userId="c9a861fd-8e18-4e64-8491-87607060903a" providerId="ADAL" clId="{0E33F617-ADE3-4914-AC3C-A7030A2290C6}" dt="2025-11-28T15:51:38.386" v="1708" actId="1076"/>
          <ac:spMkLst>
            <pc:docMk/>
            <pc:sldMk cId="2431178131" sldId="2147483610"/>
            <ac:spMk id="11" creationId="{990797F4-5BB9-E2F2-9DAD-4EAA84690F89}"/>
          </ac:spMkLst>
        </pc:spChg>
        <pc:spChg chg="mod">
          <ac:chgData name="Lim, Elaine" userId="c9a861fd-8e18-4e64-8491-87607060903a" providerId="ADAL" clId="{0E33F617-ADE3-4914-AC3C-A7030A2290C6}" dt="2025-11-28T14:54:43.386" v="1689" actId="20577"/>
          <ac:spMkLst>
            <pc:docMk/>
            <pc:sldMk cId="2431178131" sldId="2147483610"/>
            <ac:spMk id="14" creationId="{3FC934C2-9347-45C2-16B5-7EE9458D8EAD}"/>
          </ac:spMkLst>
        </pc:spChg>
        <pc:picChg chg="add del mod">
          <ac:chgData name="Lim, Elaine" userId="c9a861fd-8e18-4e64-8491-87607060903a" providerId="ADAL" clId="{0E33F617-ADE3-4914-AC3C-A7030A2290C6}" dt="2025-11-28T14:54:15.652" v="1647" actId="478"/>
          <ac:picMkLst>
            <pc:docMk/>
            <pc:sldMk cId="2431178131" sldId="2147483610"/>
            <ac:picMk id="7" creationId="{40D345DF-9058-55B8-AC05-26BFFC4B5BB4}"/>
          </ac:picMkLst>
        </pc:picChg>
        <pc:picChg chg="add mod">
          <ac:chgData name="Lim, Elaine" userId="c9a861fd-8e18-4e64-8491-87607060903a" providerId="ADAL" clId="{0E33F617-ADE3-4914-AC3C-A7030A2290C6}" dt="2025-11-28T15:51:30.397" v="1706" actId="1076"/>
          <ac:picMkLst>
            <pc:docMk/>
            <pc:sldMk cId="2431178131" sldId="2147483610"/>
            <ac:picMk id="7" creationId="{6A256583-CCE8-44B3-FE5C-B3A8987197D7}"/>
          </ac:picMkLst>
        </pc:picChg>
        <pc:picChg chg="add mod">
          <ac:chgData name="Lim, Elaine" userId="c9a861fd-8e18-4e64-8491-87607060903a" providerId="ADAL" clId="{0E33F617-ADE3-4914-AC3C-A7030A2290C6}" dt="2025-11-28T14:54:28.225" v="1653" actId="14100"/>
          <ac:picMkLst>
            <pc:docMk/>
            <pc:sldMk cId="2431178131" sldId="2147483610"/>
            <ac:picMk id="8" creationId="{29F76914-6F71-339D-BA45-C738929A1CC6}"/>
          </ac:picMkLst>
        </pc:picChg>
        <pc:picChg chg="add del mod">
          <ac:chgData name="Lim, Elaine" userId="c9a861fd-8e18-4e64-8491-87607060903a" providerId="ADAL" clId="{0E33F617-ADE3-4914-AC3C-A7030A2290C6}" dt="2025-11-28T15:51:20.599" v="1703" actId="478"/>
          <ac:picMkLst>
            <pc:docMk/>
            <pc:sldMk cId="2431178131" sldId="2147483610"/>
            <ac:picMk id="9" creationId="{44E642B0-541F-5997-1F1A-E283F2B00EE1}"/>
          </ac:picMkLst>
        </pc:picChg>
      </pc:sldChg>
      <pc:sldChg chg="addSp delSp modSp mod">
        <pc:chgData name="Lim, Elaine" userId="c9a861fd-8e18-4e64-8491-87607060903a" providerId="ADAL" clId="{0E33F617-ADE3-4914-AC3C-A7030A2290C6}" dt="2025-11-28T14:26:26.836" v="1591" actId="20577"/>
        <pc:sldMkLst>
          <pc:docMk/>
          <pc:sldMk cId="3707300076" sldId="2147483612"/>
        </pc:sldMkLst>
        <pc:spChg chg="mod">
          <ac:chgData name="Lim, Elaine" userId="c9a861fd-8e18-4e64-8491-87607060903a" providerId="ADAL" clId="{0E33F617-ADE3-4914-AC3C-A7030A2290C6}" dt="2025-11-28T14:26:26.836" v="1591" actId="20577"/>
          <ac:spMkLst>
            <pc:docMk/>
            <pc:sldMk cId="3707300076" sldId="2147483612"/>
            <ac:spMk id="3" creationId="{90F1AA04-CAF5-7013-79FF-60806C78D830}"/>
          </ac:spMkLst>
        </pc:spChg>
        <pc:spChg chg="mod">
          <ac:chgData name="Lim, Elaine" userId="c9a861fd-8e18-4e64-8491-87607060903a" providerId="ADAL" clId="{0E33F617-ADE3-4914-AC3C-A7030A2290C6}" dt="2025-11-28T14:24:04.868" v="1569" actId="1076"/>
          <ac:spMkLst>
            <pc:docMk/>
            <pc:sldMk cId="3707300076" sldId="2147483612"/>
            <ac:spMk id="4" creationId="{FB006764-5287-B773-739A-FD3EEA47AD71}"/>
          </ac:spMkLst>
        </pc:spChg>
        <pc:spChg chg="mod">
          <ac:chgData name="Lim, Elaine" userId="c9a861fd-8e18-4e64-8491-87607060903a" providerId="ADAL" clId="{0E33F617-ADE3-4914-AC3C-A7030A2290C6}" dt="2025-11-28T14:24:14.411" v="1571" actId="1076"/>
          <ac:spMkLst>
            <pc:docMk/>
            <pc:sldMk cId="3707300076" sldId="2147483612"/>
            <ac:spMk id="6" creationId="{210A2DB4-7AD5-D800-3487-801D954900C9}"/>
          </ac:spMkLst>
        </pc:spChg>
        <pc:spChg chg="mod">
          <ac:chgData name="Lim, Elaine" userId="c9a861fd-8e18-4e64-8491-87607060903a" providerId="ADAL" clId="{0E33F617-ADE3-4914-AC3C-A7030A2290C6}" dt="2025-11-28T14:24:44.075" v="1575" actId="1076"/>
          <ac:spMkLst>
            <pc:docMk/>
            <pc:sldMk cId="3707300076" sldId="2147483612"/>
            <ac:spMk id="7" creationId="{BDFE3193-7475-E93F-65A2-489B5C6D12C4}"/>
          </ac:spMkLst>
        </pc:spChg>
        <pc:spChg chg="mod">
          <ac:chgData name="Lim, Elaine" userId="c9a861fd-8e18-4e64-8491-87607060903a" providerId="ADAL" clId="{0E33F617-ADE3-4914-AC3C-A7030A2290C6}" dt="2025-11-28T14:25:01.643" v="1577" actId="1076"/>
          <ac:spMkLst>
            <pc:docMk/>
            <pc:sldMk cId="3707300076" sldId="2147483612"/>
            <ac:spMk id="8" creationId="{BD5394AA-E13F-A94E-0BD6-F8D353D6A843}"/>
          </ac:spMkLst>
        </pc:spChg>
        <pc:spChg chg="mod">
          <ac:chgData name="Lim, Elaine" userId="c9a861fd-8e18-4e64-8491-87607060903a" providerId="ADAL" clId="{0E33F617-ADE3-4914-AC3C-A7030A2290C6}" dt="2025-11-28T14:23:49.532" v="1566" actId="1076"/>
          <ac:spMkLst>
            <pc:docMk/>
            <pc:sldMk cId="3707300076" sldId="2147483612"/>
            <ac:spMk id="9" creationId="{CA31670B-DD0D-FF08-8F0E-DA43A0084816}"/>
          </ac:spMkLst>
        </pc:spChg>
        <pc:spChg chg="mod">
          <ac:chgData name="Lim, Elaine" userId="c9a861fd-8e18-4e64-8491-87607060903a" providerId="ADAL" clId="{0E33F617-ADE3-4914-AC3C-A7030A2290C6}" dt="2025-11-28T14:23:59.075" v="1568" actId="1076"/>
          <ac:spMkLst>
            <pc:docMk/>
            <pc:sldMk cId="3707300076" sldId="2147483612"/>
            <ac:spMk id="10" creationId="{4B61021F-D038-257B-7B15-C27F33BDA110}"/>
          </ac:spMkLst>
        </pc:spChg>
        <pc:spChg chg="mod">
          <ac:chgData name="Lim, Elaine" userId="c9a861fd-8e18-4e64-8491-87607060903a" providerId="ADAL" clId="{0E33F617-ADE3-4914-AC3C-A7030A2290C6}" dt="2025-11-28T14:23:55.404" v="1567" actId="1076"/>
          <ac:spMkLst>
            <pc:docMk/>
            <pc:sldMk cId="3707300076" sldId="2147483612"/>
            <ac:spMk id="11" creationId="{F1C478D9-A7D3-6E70-F24C-62DD3D1F02E1}"/>
          </ac:spMkLst>
        </pc:spChg>
        <pc:spChg chg="add del mod">
          <ac:chgData name="Lim, Elaine" userId="c9a861fd-8e18-4e64-8491-87607060903a" providerId="ADAL" clId="{0E33F617-ADE3-4914-AC3C-A7030A2290C6}" dt="2025-11-28T14:23:44.219" v="1565" actId="478"/>
          <ac:spMkLst>
            <pc:docMk/>
            <pc:sldMk cId="3707300076" sldId="2147483612"/>
            <ac:spMk id="12" creationId="{C7A49128-89FB-7669-006D-95118413F5F9}"/>
          </ac:spMkLst>
        </pc:spChg>
        <pc:spChg chg="mod">
          <ac:chgData name="Lim, Elaine" userId="c9a861fd-8e18-4e64-8491-87607060903a" providerId="ADAL" clId="{0E33F617-ADE3-4914-AC3C-A7030A2290C6}" dt="2025-11-17T16:31:51.378" v="83" actId="1076"/>
          <ac:spMkLst>
            <pc:docMk/>
            <pc:sldMk cId="3707300076" sldId="2147483612"/>
            <ac:spMk id="14" creationId="{3FC934C2-9347-45C2-16B5-7EE9458D8EAD}"/>
          </ac:spMkLst>
        </pc:spChg>
        <pc:spChg chg="mod">
          <ac:chgData name="Lim, Elaine" userId="c9a861fd-8e18-4e64-8491-87607060903a" providerId="ADAL" clId="{0E33F617-ADE3-4914-AC3C-A7030A2290C6}" dt="2025-11-28T14:24:10.340" v="1570" actId="1076"/>
          <ac:spMkLst>
            <pc:docMk/>
            <pc:sldMk cId="3707300076" sldId="2147483612"/>
            <ac:spMk id="48" creationId="{3867F443-3CCD-27AD-086F-658015FBA37A}"/>
          </ac:spMkLst>
        </pc:spChg>
        <pc:graphicFrameChg chg="mod modGraphic">
          <ac:chgData name="Lim, Elaine" userId="c9a861fd-8e18-4e64-8491-87607060903a" providerId="ADAL" clId="{0E33F617-ADE3-4914-AC3C-A7030A2290C6}" dt="2025-11-28T14:25:24.610" v="1589" actId="20577"/>
          <ac:graphicFrameMkLst>
            <pc:docMk/>
            <pc:sldMk cId="3707300076" sldId="2147483612"/>
            <ac:graphicFrameMk id="2" creationId="{70E62817-69FD-1CE1-3CB0-E74282BCC782}"/>
          </ac:graphicFrameMkLst>
        </pc:graphicFrameChg>
        <pc:picChg chg="mod">
          <ac:chgData name="Lim, Elaine" userId="c9a861fd-8e18-4e64-8491-87607060903a" providerId="ADAL" clId="{0E33F617-ADE3-4914-AC3C-A7030A2290C6}" dt="2025-11-28T14:24:38.846" v="1574" actId="1076"/>
          <ac:picMkLst>
            <pc:docMk/>
            <pc:sldMk cId="3707300076" sldId="2147483612"/>
            <ac:picMk id="13" creationId="{019ED77F-B36E-950F-CF7C-7E0408ED795F}"/>
          </ac:picMkLst>
        </pc:picChg>
        <pc:picChg chg="mod">
          <ac:chgData name="Lim, Elaine" userId="c9a861fd-8e18-4e64-8491-87607060903a" providerId="ADAL" clId="{0E33F617-ADE3-4914-AC3C-A7030A2290C6}" dt="2025-11-28T14:24:54.373" v="1576" actId="1076"/>
          <ac:picMkLst>
            <pc:docMk/>
            <pc:sldMk cId="3707300076" sldId="2147483612"/>
            <ac:picMk id="15" creationId="{3AC86F06-DDB6-90FC-2A57-31A9D2EEF788}"/>
          </ac:picMkLst>
        </pc:picChg>
      </pc:sldChg>
      <pc:sldChg chg="modSp mod">
        <pc:chgData name="Lim, Elaine" userId="c9a861fd-8e18-4e64-8491-87607060903a" providerId="ADAL" clId="{0E33F617-ADE3-4914-AC3C-A7030A2290C6}" dt="2025-11-17T16:30:11.803" v="12" actId="20577"/>
        <pc:sldMkLst>
          <pc:docMk/>
          <pc:sldMk cId="1470778513" sldId="2147483613"/>
        </pc:sldMkLst>
        <pc:spChg chg="mod">
          <ac:chgData name="Lim, Elaine" userId="c9a861fd-8e18-4e64-8491-87607060903a" providerId="ADAL" clId="{0E33F617-ADE3-4914-AC3C-A7030A2290C6}" dt="2025-11-17T16:30:11.803" v="12" actId="20577"/>
          <ac:spMkLst>
            <pc:docMk/>
            <pc:sldMk cId="1470778513" sldId="2147483613"/>
            <ac:spMk id="14" creationId="{3FC934C2-9347-45C2-16B5-7EE9458D8EAD}"/>
          </ac:spMkLst>
        </pc:spChg>
      </pc:sldChg>
      <pc:sldChg chg="modSp">
        <pc:chgData name="Lim, Elaine" userId="c9a861fd-8e18-4e64-8491-87607060903a" providerId="ADAL" clId="{0E33F617-ADE3-4914-AC3C-A7030A2290C6}" dt="2025-11-17T16:41:50.928" v="252" actId="20577"/>
        <pc:sldMkLst>
          <pc:docMk/>
          <pc:sldMk cId="2686181135" sldId="2147483615"/>
        </pc:sldMkLst>
        <pc:spChg chg="mod">
          <ac:chgData name="Lim, Elaine" userId="c9a861fd-8e18-4e64-8491-87607060903a" providerId="ADAL" clId="{0E33F617-ADE3-4914-AC3C-A7030A2290C6}" dt="2025-11-17T16:41:50.928" v="252" actId="20577"/>
          <ac:spMkLst>
            <pc:docMk/>
            <pc:sldMk cId="2686181135" sldId="2147483615"/>
            <ac:spMk id="11" creationId="{73C4C1EF-1611-59C8-EBC7-9D9FEDFE8F0E}"/>
          </ac:spMkLst>
        </pc:spChg>
      </pc:sldChg>
      <pc:sldChg chg="modSp mod">
        <pc:chgData name="Lim, Elaine" userId="c9a861fd-8e18-4e64-8491-87607060903a" providerId="ADAL" clId="{0E33F617-ADE3-4914-AC3C-A7030A2290C6}" dt="2025-11-18T15:12:16.074" v="970" actId="20577"/>
        <pc:sldMkLst>
          <pc:docMk/>
          <pc:sldMk cId="2176238537" sldId="2147483617"/>
        </pc:sldMkLst>
        <pc:spChg chg="mod">
          <ac:chgData name="Lim, Elaine" userId="c9a861fd-8e18-4e64-8491-87607060903a" providerId="ADAL" clId="{0E33F617-ADE3-4914-AC3C-A7030A2290C6}" dt="2025-11-18T15:09:37.095" v="946"/>
          <ac:spMkLst>
            <pc:docMk/>
            <pc:sldMk cId="2176238537" sldId="2147483617"/>
            <ac:spMk id="3" creationId="{90F1AA04-CAF5-7013-79FF-60806C78D830}"/>
          </ac:spMkLst>
        </pc:spChg>
        <pc:spChg chg="mod">
          <ac:chgData name="Lim, Elaine" userId="c9a861fd-8e18-4e64-8491-87607060903a" providerId="ADAL" clId="{0E33F617-ADE3-4914-AC3C-A7030A2290C6}" dt="2025-11-18T15:12:16.074" v="970" actId="20577"/>
          <ac:spMkLst>
            <pc:docMk/>
            <pc:sldMk cId="2176238537" sldId="2147483617"/>
            <ac:spMk id="17" creationId="{3C37A710-457F-C9FB-7790-DB432FE18537}"/>
          </ac:spMkLst>
        </pc:spChg>
      </pc:sldChg>
      <pc:sldChg chg="addSp modSp">
        <pc:chgData name="Lim, Elaine" userId="c9a861fd-8e18-4e64-8491-87607060903a" providerId="ADAL" clId="{0E33F617-ADE3-4914-AC3C-A7030A2290C6}" dt="2025-11-17T16:29:06.647" v="6"/>
        <pc:sldMkLst>
          <pc:docMk/>
          <pc:sldMk cId="2974394023" sldId="2147483621"/>
        </pc:sldMkLst>
      </pc:sldChg>
      <pc:sldChg chg="addSp delSp modSp add mod">
        <pc:chgData name="Lim, Elaine" userId="c9a861fd-8e18-4e64-8491-87607060903a" providerId="ADAL" clId="{0E33F617-ADE3-4914-AC3C-A7030A2290C6}" dt="2025-11-28T15:00:10.837" v="1701" actId="14100"/>
        <pc:sldMkLst>
          <pc:docMk/>
          <pc:sldMk cId="322526906" sldId="2147483628"/>
        </pc:sldMkLst>
        <pc:spChg chg="mod">
          <ac:chgData name="Lim, Elaine" userId="c9a861fd-8e18-4e64-8491-87607060903a" providerId="ADAL" clId="{0E33F617-ADE3-4914-AC3C-A7030A2290C6}" dt="2025-11-28T14:38:04.368" v="1606" actId="20577"/>
          <ac:spMkLst>
            <pc:docMk/>
            <pc:sldMk cId="322526906" sldId="2147483628"/>
            <ac:spMk id="8" creationId="{FDA7BB2C-4A20-7514-9571-39E7EBA26E04}"/>
          </ac:spMkLst>
        </pc:spChg>
        <pc:spChg chg="mod">
          <ac:chgData name="Lim, Elaine" userId="c9a861fd-8e18-4e64-8491-87607060903a" providerId="ADAL" clId="{0E33F617-ADE3-4914-AC3C-A7030A2290C6}" dt="2025-11-28T14:38:18.860" v="1646" actId="20577"/>
          <ac:spMkLst>
            <pc:docMk/>
            <pc:sldMk cId="322526906" sldId="2147483628"/>
            <ac:spMk id="10" creationId="{96742601-07B9-5AC8-8CE1-970EFBA65FB8}"/>
          </ac:spMkLst>
        </pc:spChg>
        <pc:graphicFrameChg chg="add mod modGraphic">
          <ac:chgData name="Lim, Elaine" userId="c9a861fd-8e18-4e64-8491-87607060903a" providerId="ADAL" clId="{0E33F617-ADE3-4914-AC3C-A7030A2290C6}" dt="2025-11-28T15:00:10.837" v="1701" actId="14100"/>
          <ac:graphicFrameMkLst>
            <pc:docMk/>
            <pc:sldMk cId="322526906" sldId="2147483628"/>
            <ac:graphicFrameMk id="3" creationId="{23025774-63B0-BF56-66C7-BEA999407DAA}"/>
          </ac:graphicFrameMkLst>
        </pc:graphicFrameChg>
        <pc:graphicFrameChg chg="add mod">
          <ac:chgData name="Lim, Elaine" userId="c9a861fd-8e18-4e64-8491-87607060903a" providerId="ADAL" clId="{0E33F617-ADE3-4914-AC3C-A7030A2290C6}" dt="2025-11-28T14:37:37.488" v="1594"/>
          <ac:graphicFrameMkLst>
            <pc:docMk/>
            <pc:sldMk cId="322526906" sldId="2147483628"/>
            <ac:graphicFrameMk id="3" creationId="{723582FE-A615-73C1-1C98-49CEE7E00DFF}"/>
          </ac:graphicFrameMkLst>
        </pc:graphicFrameChg>
        <pc:graphicFrameChg chg="del">
          <ac:chgData name="Lim, Elaine" userId="c9a861fd-8e18-4e64-8491-87607060903a" providerId="ADAL" clId="{0E33F617-ADE3-4914-AC3C-A7030A2290C6}" dt="2025-11-28T14:37:36.223" v="1593" actId="478"/>
          <ac:graphicFrameMkLst>
            <pc:docMk/>
            <pc:sldMk cId="322526906" sldId="2147483628"/>
            <ac:graphicFrameMk id="14" creationId="{F82D92C1-CE99-6ADC-6329-DBB10A50C9F4}"/>
          </ac:graphicFrameMkLst>
        </pc:graphicFrameChg>
        <pc:picChg chg="add del mod">
          <ac:chgData name="Lim, Elaine" userId="c9a861fd-8e18-4e64-8491-87607060903a" providerId="ADAL" clId="{0E33F617-ADE3-4914-AC3C-A7030A2290C6}" dt="2025-11-28T14:59:35.343" v="1698" actId="478"/>
          <ac:picMkLst>
            <pc:docMk/>
            <pc:sldMk cId="322526906" sldId="2147483628"/>
            <ac:picMk id="4" creationId="{82891F62-3EC0-1270-2EF7-2A73D201590D}"/>
          </ac:picMkLst>
        </pc:picChg>
      </pc:sldChg>
      <pc:sldChg chg="add del">
        <pc:chgData name="Lim, Elaine" userId="c9a861fd-8e18-4e64-8491-87607060903a" providerId="ADAL" clId="{0E33F617-ADE3-4914-AC3C-A7030A2290C6}" dt="2025-11-28T15:00:16.116" v="1702" actId="2696"/>
        <pc:sldMkLst>
          <pc:docMk/>
          <pc:sldMk cId="3569421150" sldId="2147483629"/>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lloyds.corefiling.com/" TargetMode="External"/><Relationship Id="rId1" Type="http://schemas.openxmlformats.org/officeDocument/2006/relationships/hyperlink" Target="https://identity.lloyds.com/login"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mailto:Lloyds-MRD-ReturnQueries@lloyds.co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lloyds.corefiling.com/" TargetMode="External"/><Relationship Id="rId1" Type="http://schemas.openxmlformats.org/officeDocument/2006/relationships/hyperlink" Target="https://identity.lloyds.com/logi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Lloyds-MRD-ReturnQueries@lloyds.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C5910-AC39-4BE5-9369-4A5BCD556DE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034187F-0281-4A4F-81E5-E68358E7AD3B}">
      <dgm:prSet phldrT="[Text]"/>
      <dgm:spPr/>
      <dgm:t>
        <a:bodyPr/>
        <a:lstStyle/>
        <a:p>
          <a:r>
            <a:rPr lang="en-GB"/>
            <a:t>User Setup</a:t>
          </a:r>
        </a:p>
      </dgm:t>
    </dgm:pt>
    <dgm:pt modelId="{3152DA20-BBEF-4F9F-95B9-3E9EFE00B77A}" type="parTrans" cxnId="{544E1FAF-DC38-4209-8FF9-1ACBEBE1EBF8}">
      <dgm:prSet/>
      <dgm:spPr/>
      <dgm:t>
        <a:bodyPr/>
        <a:lstStyle/>
        <a:p>
          <a:endParaRPr lang="en-GB"/>
        </a:p>
      </dgm:t>
    </dgm:pt>
    <dgm:pt modelId="{49722A85-715A-4675-859B-4A246C0A5A64}" type="sibTrans" cxnId="{544E1FAF-DC38-4209-8FF9-1ACBEBE1EBF8}">
      <dgm:prSet/>
      <dgm:spPr/>
      <dgm:t>
        <a:bodyPr/>
        <a:lstStyle/>
        <a:p>
          <a:endParaRPr lang="en-GB"/>
        </a:p>
      </dgm:t>
    </dgm:pt>
    <dgm:pt modelId="{70CCCF1E-6DEE-45F5-9335-2CD906FB364D}">
      <dgm:prSet phldrT="[Text]"/>
      <dgm:spPr/>
      <dgm:t>
        <a:bodyPr/>
        <a:lstStyle/>
        <a:p>
          <a:r>
            <a:rPr lang="en-GB"/>
            <a:t>Users request access to application via ‘Identity’: </a:t>
          </a:r>
          <a:r>
            <a:rPr lang="en-GB" err="1">
              <a:hlinkClick xmlns:r="http://schemas.openxmlformats.org/officeDocument/2006/relationships" r:id="rId1"/>
            </a:rPr>
            <a:t>Identity@Lloyds</a:t>
          </a:r>
          <a:endParaRPr lang="en-GB"/>
        </a:p>
      </dgm:t>
    </dgm:pt>
    <dgm:pt modelId="{34B186A8-597B-44FC-8E67-9251115C5528}" type="parTrans" cxnId="{9732A1BD-A4BF-4902-BD9E-A8F740D943F6}">
      <dgm:prSet/>
      <dgm:spPr/>
      <dgm:t>
        <a:bodyPr/>
        <a:lstStyle/>
        <a:p>
          <a:endParaRPr lang="en-GB"/>
        </a:p>
      </dgm:t>
    </dgm:pt>
    <dgm:pt modelId="{9B5AE63C-4305-4236-ABEA-0E81DB0D7D28}" type="sibTrans" cxnId="{9732A1BD-A4BF-4902-BD9E-A8F740D943F6}">
      <dgm:prSet/>
      <dgm:spPr/>
      <dgm:t>
        <a:bodyPr/>
        <a:lstStyle/>
        <a:p>
          <a:endParaRPr lang="en-GB"/>
        </a:p>
      </dgm:t>
    </dgm:pt>
    <dgm:pt modelId="{622DD30A-CB37-4157-9C79-373311E86056}">
      <dgm:prSet phldrT="[Text]"/>
      <dgm:spPr/>
      <dgm:t>
        <a:bodyPr/>
        <a:lstStyle/>
        <a:p>
          <a:r>
            <a:rPr lang="en-GB"/>
            <a:t>MFA Activation</a:t>
          </a:r>
        </a:p>
      </dgm:t>
    </dgm:pt>
    <dgm:pt modelId="{A19B15B1-6173-4BFC-981D-B3DC98C3E1BD}" type="parTrans" cxnId="{825DECE6-6F11-46E9-9D76-90988863B544}">
      <dgm:prSet/>
      <dgm:spPr/>
      <dgm:t>
        <a:bodyPr/>
        <a:lstStyle/>
        <a:p>
          <a:endParaRPr lang="en-GB"/>
        </a:p>
      </dgm:t>
    </dgm:pt>
    <dgm:pt modelId="{4BFE4C23-05B5-4C60-8473-C2EAEDDAACE4}" type="sibTrans" cxnId="{825DECE6-6F11-46E9-9D76-90988863B544}">
      <dgm:prSet/>
      <dgm:spPr/>
      <dgm:t>
        <a:bodyPr/>
        <a:lstStyle/>
        <a:p>
          <a:endParaRPr lang="en-GB"/>
        </a:p>
      </dgm:t>
    </dgm:pt>
    <dgm:pt modelId="{4DD88B6D-F335-4AC2-97D4-E5DF7CFE2EE8}">
      <dgm:prSet phldrT="[Text]"/>
      <dgm:spPr/>
      <dgm:t>
        <a:bodyPr/>
        <a:lstStyle/>
        <a:p>
          <a:r>
            <a:rPr lang="en-GB"/>
            <a:t>Users login to </a:t>
          </a:r>
          <a:r>
            <a:rPr lang="en-GB" err="1"/>
            <a:t>CoreFiling</a:t>
          </a:r>
          <a:r>
            <a:rPr lang="en-GB"/>
            <a:t> Portal using Microsoft Authenticator </a:t>
          </a:r>
          <a:r>
            <a:rPr lang="en-GB" b="0" i="0">
              <a:hlinkClick xmlns:r="http://schemas.openxmlformats.org/officeDocument/2006/relationships" r:id="rId2"/>
            </a:rPr>
            <a:t>https://lloyds.corefiling.com/</a:t>
          </a:r>
          <a:endParaRPr lang="en-GB"/>
        </a:p>
      </dgm:t>
    </dgm:pt>
    <dgm:pt modelId="{0F0F2F38-1863-4C0C-9DEE-D2240E66976B}" type="parTrans" cxnId="{3ACF27A9-F49F-47FC-AE34-68376616E767}">
      <dgm:prSet/>
      <dgm:spPr/>
      <dgm:t>
        <a:bodyPr/>
        <a:lstStyle/>
        <a:p>
          <a:endParaRPr lang="en-GB"/>
        </a:p>
      </dgm:t>
    </dgm:pt>
    <dgm:pt modelId="{25A20F45-D329-4D83-84B5-75273218534B}" type="sibTrans" cxnId="{3ACF27A9-F49F-47FC-AE34-68376616E767}">
      <dgm:prSet/>
      <dgm:spPr/>
      <dgm:t>
        <a:bodyPr/>
        <a:lstStyle/>
        <a:p>
          <a:endParaRPr lang="en-GB"/>
        </a:p>
      </dgm:t>
    </dgm:pt>
    <dgm:pt modelId="{F8313A7D-0C1C-4CF0-9C6E-37C82CB9C7A1}">
      <dgm:prSet phldrT="[Text]"/>
      <dgm:spPr/>
      <dgm:t>
        <a:bodyPr/>
        <a:lstStyle/>
        <a:p>
          <a:r>
            <a:rPr lang="en-GB"/>
            <a:t>Devolved Admin</a:t>
          </a:r>
        </a:p>
      </dgm:t>
    </dgm:pt>
    <dgm:pt modelId="{B9A25A28-32E5-4B67-9665-BC8D80BF8B06}" type="parTrans" cxnId="{32CC290E-BD79-496C-9851-DA6E1EB4A8BC}">
      <dgm:prSet/>
      <dgm:spPr/>
      <dgm:t>
        <a:bodyPr/>
        <a:lstStyle/>
        <a:p>
          <a:endParaRPr lang="en-GB"/>
        </a:p>
      </dgm:t>
    </dgm:pt>
    <dgm:pt modelId="{9019D7C6-77AD-46D9-9486-0371C1C4D85C}" type="sibTrans" cxnId="{32CC290E-BD79-496C-9851-DA6E1EB4A8BC}">
      <dgm:prSet/>
      <dgm:spPr/>
      <dgm:t>
        <a:bodyPr/>
        <a:lstStyle/>
        <a:p>
          <a:endParaRPr lang="en-GB"/>
        </a:p>
      </dgm:t>
    </dgm:pt>
    <dgm:pt modelId="{EEABBC11-5D33-4EBE-9A1F-DF893D5488B9}">
      <dgm:prSet phldrT="[Text]"/>
      <dgm:spPr/>
      <dgm:t>
        <a:bodyPr/>
        <a:lstStyle/>
        <a:p>
          <a:r>
            <a:rPr lang="en-GB"/>
            <a:t>DAs within each Managing Agent will approve user requests via ‘Identity’</a:t>
          </a:r>
        </a:p>
      </dgm:t>
    </dgm:pt>
    <dgm:pt modelId="{64535ECA-5568-4D42-89C2-02A000BDF1E1}" type="parTrans" cxnId="{6B902118-EFB3-4F8C-81A0-130C55729FF1}">
      <dgm:prSet/>
      <dgm:spPr/>
      <dgm:t>
        <a:bodyPr/>
        <a:lstStyle/>
        <a:p>
          <a:endParaRPr lang="en-GB"/>
        </a:p>
      </dgm:t>
    </dgm:pt>
    <dgm:pt modelId="{CE72B4C6-9C52-441A-9447-631373FD01B7}" type="sibTrans" cxnId="{6B902118-EFB3-4F8C-81A0-130C55729FF1}">
      <dgm:prSet/>
      <dgm:spPr/>
      <dgm:t>
        <a:bodyPr/>
        <a:lstStyle/>
        <a:p>
          <a:endParaRPr lang="en-GB"/>
        </a:p>
      </dgm:t>
    </dgm:pt>
    <dgm:pt modelId="{C17FF76C-5EA0-400E-AB00-643CC6F58B27}" type="pres">
      <dgm:prSet presAssocID="{299C5910-AC39-4BE5-9369-4A5BCD556DE5}" presName="linearFlow" presStyleCnt="0">
        <dgm:presLayoutVars>
          <dgm:dir/>
          <dgm:animLvl val="lvl"/>
          <dgm:resizeHandles val="exact"/>
        </dgm:presLayoutVars>
      </dgm:prSet>
      <dgm:spPr/>
    </dgm:pt>
    <dgm:pt modelId="{D52F3CEC-9132-4F79-8DE4-9A618FDF51F7}" type="pres">
      <dgm:prSet presAssocID="{4034187F-0281-4A4F-81E5-E68358E7AD3B}" presName="composite" presStyleCnt="0"/>
      <dgm:spPr/>
    </dgm:pt>
    <dgm:pt modelId="{CDD53A0D-BD96-4696-AC53-A09C4046CCCE}" type="pres">
      <dgm:prSet presAssocID="{4034187F-0281-4A4F-81E5-E68358E7AD3B}" presName="parentText" presStyleLbl="alignNode1" presStyleIdx="0" presStyleCnt="3">
        <dgm:presLayoutVars>
          <dgm:chMax val="1"/>
          <dgm:bulletEnabled val="1"/>
        </dgm:presLayoutVars>
      </dgm:prSet>
      <dgm:spPr/>
    </dgm:pt>
    <dgm:pt modelId="{36F06898-7CFE-4F61-91C9-1ECD1CC66FB5}" type="pres">
      <dgm:prSet presAssocID="{4034187F-0281-4A4F-81E5-E68358E7AD3B}" presName="descendantText" presStyleLbl="alignAcc1" presStyleIdx="0" presStyleCnt="3" custLinFactNeighborX="-314" custLinFactNeighborY="-440">
        <dgm:presLayoutVars>
          <dgm:bulletEnabled val="1"/>
        </dgm:presLayoutVars>
      </dgm:prSet>
      <dgm:spPr/>
    </dgm:pt>
    <dgm:pt modelId="{A6F8C3ED-5438-4702-882D-8FC49EC4F4EF}" type="pres">
      <dgm:prSet presAssocID="{49722A85-715A-4675-859B-4A246C0A5A64}" presName="sp" presStyleCnt="0"/>
      <dgm:spPr/>
    </dgm:pt>
    <dgm:pt modelId="{C69E2B90-7C11-423C-BC21-886F8677944E}" type="pres">
      <dgm:prSet presAssocID="{F8313A7D-0C1C-4CF0-9C6E-37C82CB9C7A1}" presName="composite" presStyleCnt="0"/>
      <dgm:spPr/>
    </dgm:pt>
    <dgm:pt modelId="{5BA2F92D-CD0D-4225-BF3D-E5261DBADB69}" type="pres">
      <dgm:prSet presAssocID="{F8313A7D-0C1C-4CF0-9C6E-37C82CB9C7A1}" presName="parentText" presStyleLbl="alignNode1" presStyleIdx="1" presStyleCnt="3">
        <dgm:presLayoutVars>
          <dgm:chMax val="1"/>
          <dgm:bulletEnabled val="1"/>
        </dgm:presLayoutVars>
      </dgm:prSet>
      <dgm:spPr/>
    </dgm:pt>
    <dgm:pt modelId="{C8B6CD40-C849-4DB8-B8D9-C0851CC08B0F}" type="pres">
      <dgm:prSet presAssocID="{F8313A7D-0C1C-4CF0-9C6E-37C82CB9C7A1}" presName="descendantText" presStyleLbl="alignAcc1" presStyleIdx="1" presStyleCnt="3">
        <dgm:presLayoutVars>
          <dgm:bulletEnabled val="1"/>
        </dgm:presLayoutVars>
      </dgm:prSet>
      <dgm:spPr/>
    </dgm:pt>
    <dgm:pt modelId="{EB3F6D84-CB76-4E17-83B8-AF67323867F2}" type="pres">
      <dgm:prSet presAssocID="{9019D7C6-77AD-46D9-9486-0371C1C4D85C}" presName="sp" presStyleCnt="0"/>
      <dgm:spPr/>
    </dgm:pt>
    <dgm:pt modelId="{6ED67715-AE15-4DD3-94DE-08BE3A428136}" type="pres">
      <dgm:prSet presAssocID="{622DD30A-CB37-4157-9C79-373311E86056}" presName="composite" presStyleCnt="0"/>
      <dgm:spPr/>
    </dgm:pt>
    <dgm:pt modelId="{BAA4AC0F-3648-4DD8-A70E-E4C82C5AB908}" type="pres">
      <dgm:prSet presAssocID="{622DD30A-CB37-4157-9C79-373311E86056}" presName="parentText" presStyleLbl="alignNode1" presStyleIdx="2" presStyleCnt="3">
        <dgm:presLayoutVars>
          <dgm:chMax val="1"/>
          <dgm:bulletEnabled val="1"/>
        </dgm:presLayoutVars>
      </dgm:prSet>
      <dgm:spPr/>
    </dgm:pt>
    <dgm:pt modelId="{FA067B75-2DF9-41C1-8FE0-E126AF782193}" type="pres">
      <dgm:prSet presAssocID="{622DD30A-CB37-4157-9C79-373311E86056}" presName="descendantText" presStyleLbl="alignAcc1" presStyleIdx="2" presStyleCnt="3">
        <dgm:presLayoutVars>
          <dgm:bulletEnabled val="1"/>
        </dgm:presLayoutVars>
      </dgm:prSet>
      <dgm:spPr/>
    </dgm:pt>
  </dgm:ptLst>
  <dgm:cxnLst>
    <dgm:cxn modelId="{32CC290E-BD79-496C-9851-DA6E1EB4A8BC}" srcId="{299C5910-AC39-4BE5-9369-4A5BCD556DE5}" destId="{F8313A7D-0C1C-4CF0-9C6E-37C82CB9C7A1}" srcOrd="1" destOrd="0" parTransId="{B9A25A28-32E5-4B67-9665-BC8D80BF8B06}" sibTransId="{9019D7C6-77AD-46D9-9486-0371C1C4D85C}"/>
    <dgm:cxn modelId="{6B902118-EFB3-4F8C-81A0-130C55729FF1}" srcId="{F8313A7D-0C1C-4CF0-9C6E-37C82CB9C7A1}" destId="{EEABBC11-5D33-4EBE-9A1F-DF893D5488B9}" srcOrd="0" destOrd="0" parTransId="{64535ECA-5568-4D42-89C2-02A000BDF1E1}" sibTransId="{CE72B4C6-9C52-441A-9447-631373FD01B7}"/>
    <dgm:cxn modelId="{7D950F21-B27C-402D-8CD1-FD228BD3BBEC}" type="presOf" srcId="{70CCCF1E-6DEE-45F5-9335-2CD906FB364D}" destId="{36F06898-7CFE-4F61-91C9-1ECD1CC66FB5}" srcOrd="0" destOrd="0" presId="urn:microsoft.com/office/officeart/2005/8/layout/chevron2"/>
    <dgm:cxn modelId="{F25BFD51-2FBA-4D4F-935A-99E459567FBC}" type="presOf" srcId="{299C5910-AC39-4BE5-9369-4A5BCD556DE5}" destId="{C17FF76C-5EA0-400E-AB00-643CC6F58B27}" srcOrd="0" destOrd="0" presId="urn:microsoft.com/office/officeart/2005/8/layout/chevron2"/>
    <dgm:cxn modelId="{71E9849B-590F-4CF1-AD5A-FAC66D9BDDA1}" type="presOf" srcId="{EEABBC11-5D33-4EBE-9A1F-DF893D5488B9}" destId="{C8B6CD40-C849-4DB8-B8D9-C0851CC08B0F}" srcOrd="0" destOrd="0" presId="urn:microsoft.com/office/officeart/2005/8/layout/chevron2"/>
    <dgm:cxn modelId="{CAE4449E-1FDE-482B-BC80-D005E882D993}" type="presOf" srcId="{622DD30A-CB37-4157-9C79-373311E86056}" destId="{BAA4AC0F-3648-4DD8-A70E-E4C82C5AB908}" srcOrd="0" destOrd="0" presId="urn:microsoft.com/office/officeart/2005/8/layout/chevron2"/>
    <dgm:cxn modelId="{3ACF27A9-F49F-47FC-AE34-68376616E767}" srcId="{622DD30A-CB37-4157-9C79-373311E86056}" destId="{4DD88B6D-F335-4AC2-97D4-E5DF7CFE2EE8}" srcOrd="0" destOrd="0" parTransId="{0F0F2F38-1863-4C0C-9DEE-D2240E66976B}" sibTransId="{25A20F45-D329-4D83-84B5-75273218534B}"/>
    <dgm:cxn modelId="{74E4D0AB-8E29-4BCD-8AD1-BFEB2F41E498}" type="presOf" srcId="{4034187F-0281-4A4F-81E5-E68358E7AD3B}" destId="{CDD53A0D-BD96-4696-AC53-A09C4046CCCE}" srcOrd="0" destOrd="0" presId="urn:microsoft.com/office/officeart/2005/8/layout/chevron2"/>
    <dgm:cxn modelId="{544E1FAF-DC38-4209-8FF9-1ACBEBE1EBF8}" srcId="{299C5910-AC39-4BE5-9369-4A5BCD556DE5}" destId="{4034187F-0281-4A4F-81E5-E68358E7AD3B}" srcOrd="0" destOrd="0" parTransId="{3152DA20-BBEF-4F9F-95B9-3E9EFE00B77A}" sibTransId="{49722A85-715A-4675-859B-4A246C0A5A64}"/>
    <dgm:cxn modelId="{9732A1BD-A4BF-4902-BD9E-A8F740D943F6}" srcId="{4034187F-0281-4A4F-81E5-E68358E7AD3B}" destId="{70CCCF1E-6DEE-45F5-9335-2CD906FB364D}" srcOrd="0" destOrd="0" parTransId="{34B186A8-597B-44FC-8E67-9251115C5528}" sibTransId="{9B5AE63C-4305-4236-ABEA-0E81DB0D7D28}"/>
    <dgm:cxn modelId="{7EBBF2CB-1712-4DA2-B579-A33BE8F93B72}" type="presOf" srcId="{4DD88B6D-F335-4AC2-97D4-E5DF7CFE2EE8}" destId="{FA067B75-2DF9-41C1-8FE0-E126AF782193}" srcOrd="0" destOrd="0" presId="urn:microsoft.com/office/officeart/2005/8/layout/chevron2"/>
    <dgm:cxn modelId="{6F3864E1-CF28-497D-AA2E-8A6810ECC7D0}" type="presOf" srcId="{F8313A7D-0C1C-4CF0-9C6E-37C82CB9C7A1}" destId="{5BA2F92D-CD0D-4225-BF3D-E5261DBADB69}" srcOrd="0" destOrd="0" presId="urn:microsoft.com/office/officeart/2005/8/layout/chevron2"/>
    <dgm:cxn modelId="{825DECE6-6F11-46E9-9D76-90988863B544}" srcId="{299C5910-AC39-4BE5-9369-4A5BCD556DE5}" destId="{622DD30A-CB37-4157-9C79-373311E86056}" srcOrd="2" destOrd="0" parTransId="{A19B15B1-6173-4BFC-981D-B3DC98C3E1BD}" sibTransId="{4BFE4C23-05B5-4C60-8473-C2EAEDDAACE4}"/>
    <dgm:cxn modelId="{81E8A52D-811C-4381-A21A-D534AD5B3221}" type="presParOf" srcId="{C17FF76C-5EA0-400E-AB00-643CC6F58B27}" destId="{D52F3CEC-9132-4F79-8DE4-9A618FDF51F7}" srcOrd="0" destOrd="0" presId="urn:microsoft.com/office/officeart/2005/8/layout/chevron2"/>
    <dgm:cxn modelId="{3A653097-1482-43D3-9060-DF38F1307DA6}" type="presParOf" srcId="{D52F3CEC-9132-4F79-8DE4-9A618FDF51F7}" destId="{CDD53A0D-BD96-4696-AC53-A09C4046CCCE}" srcOrd="0" destOrd="0" presId="urn:microsoft.com/office/officeart/2005/8/layout/chevron2"/>
    <dgm:cxn modelId="{B8D28EFC-CBB2-4D08-82F4-7144675A8BE7}" type="presParOf" srcId="{D52F3CEC-9132-4F79-8DE4-9A618FDF51F7}" destId="{36F06898-7CFE-4F61-91C9-1ECD1CC66FB5}" srcOrd="1" destOrd="0" presId="urn:microsoft.com/office/officeart/2005/8/layout/chevron2"/>
    <dgm:cxn modelId="{07F21DBB-81B6-4464-A491-4A33C6987CF2}" type="presParOf" srcId="{C17FF76C-5EA0-400E-AB00-643CC6F58B27}" destId="{A6F8C3ED-5438-4702-882D-8FC49EC4F4EF}" srcOrd="1" destOrd="0" presId="urn:microsoft.com/office/officeart/2005/8/layout/chevron2"/>
    <dgm:cxn modelId="{7211DB23-2892-49AC-BA23-53214BA4EDD0}" type="presParOf" srcId="{C17FF76C-5EA0-400E-AB00-643CC6F58B27}" destId="{C69E2B90-7C11-423C-BC21-886F8677944E}" srcOrd="2" destOrd="0" presId="urn:microsoft.com/office/officeart/2005/8/layout/chevron2"/>
    <dgm:cxn modelId="{022BBC51-441B-452E-9E69-93B29B124633}" type="presParOf" srcId="{C69E2B90-7C11-423C-BC21-886F8677944E}" destId="{5BA2F92D-CD0D-4225-BF3D-E5261DBADB69}" srcOrd="0" destOrd="0" presId="urn:microsoft.com/office/officeart/2005/8/layout/chevron2"/>
    <dgm:cxn modelId="{1A594462-407F-4E86-A139-697F38DA4E88}" type="presParOf" srcId="{C69E2B90-7C11-423C-BC21-886F8677944E}" destId="{C8B6CD40-C849-4DB8-B8D9-C0851CC08B0F}" srcOrd="1" destOrd="0" presId="urn:microsoft.com/office/officeart/2005/8/layout/chevron2"/>
    <dgm:cxn modelId="{1C7DD390-8233-440D-83BB-CD41EC165464}" type="presParOf" srcId="{C17FF76C-5EA0-400E-AB00-643CC6F58B27}" destId="{EB3F6D84-CB76-4E17-83B8-AF67323867F2}" srcOrd="3" destOrd="0" presId="urn:microsoft.com/office/officeart/2005/8/layout/chevron2"/>
    <dgm:cxn modelId="{1753CE94-FD88-42BA-81DC-7C91D9AE04AA}" type="presParOf" srcId="{C17FF76C-5EA0-400E-AB00-643CC6F58B27}" destId="{6ED67715-AE15-4DD3-94DE-08BE3A428136}" srcOrd="4" destOrd="0" presId="urn:microsoft.com/office/officeart/2005/8/layout/chevron2"/>
    <dgm:cxn modelId="{C94B4325-8AE6-468F-A8BA-7CBF80B23457}" type="presParOf" srcId="{6ED67715-AE15-4DD3-94DE-08BE3A428136}" destId="{BAA4AC0F-3648-4DD8-A70E-E4C82C5AB908}" srcOrd="0" destOrd="0" presId="urn:microsoft.com/office/officeart/2005/8/layout/chevron2"/>
    <dgm:cxn modelId="{76004B78-A1BD-43E8-9C9C-76A428C0F6C0}" type="presParOf" srcId="{6ED67715-AE15-4DD3-94DE-08BE3A428136}" destId="{FA067B75-2DF9-41C1-8FE0-E126AF78219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9C5910-AC39-4BE5-9369-4A5BCD556DE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4034187F-0281-4A4F-81E5-E68358E7AD3B}">
      <dgm:prSet phldrT="[Text]"/>
      <dgm:spPr/>
      <dgm:t>
        <a:bodyPr/>
        <a:lstStyle/>
        <a:p>
          <a:r>
            <a:rPr lang="en-GB"/>
            <a:t> User Setup</a:t>
          </a:r>
        </a:p>
      </dgm:t>
    </dgm:pt>
    <dgm:pt modelId="{3152DA20-BBEF-4F9F-95B9-3E9EFE00B77A}" type="parTrans" cxnId="{544E1FAF-DC38-4209-8FF9-1ACBEBE1EBF8}">
      <dgm:prSet/>
      <dgm:spPr/>
      <dgm:t>
        <a:bodyPr/>
        <a:lstStyle/>
        <a:p>
          <a:endParaRPr lang="en-GB"/>
        </a:p>
      </dgm:t>
    </dgm:pt>
    <dgm:pt modelId="{49722A85-715A-4675-859B-4A246C0A5A64}" type="sibTrans" cxnId="{544E1FAF-DC38-4209-8FF9-1ACBEBE1EBF8}">
      <dgm:prSet/>
      <dgm:spPr/>
      <dgm:t>
        <a:bodyPr/>
        <a:lstStyle/>
        <a:p>
          <a:endParaRPr lang="en-GB"/>
        </a:p>
      </dgm:t>
    </dgm:pt>
    <dgm:pt modelId="{70CCCF1E-6DEE-45F5-9335-2CD906FB364D}">
      <dgm:prSet phldrT="[Text]"/>
      <dgm:spPr/>
      <dgm:t>
        <a:bodyPr/>
        <a:lstStyle/>
        <a:p>
          <a:r>
            <a:rPr lang="en-GB"/>
            <a:t>Users request </a:t>
          </a:r>
          <a:r>
            <a:rPr lang="en-GB" err="1"/>
            <a:t>CoreFiling</a:t>
          </a:r>
          <a:r>
            <a:rPr lang="en-GB"/>
            <a:t> access type (preparer/approver) by sending an e-mail to Lloyd’s:                                       </a:t>
          </a:r>
          <a:r>
            <a:rPr lang="en-GB">
              <a:hlinkClick xmlns:r="http://schemas.openxmlformats.org/officeDocument/2006/relationships" r:id="rId1"/>
            </a:rPr>
            <a:t>Lloyds-MRD-ReturnQueries@lloyds.com</a:t>
          </a:r>
          <a:r>
            <a:rPr lang="en-GB"/>
            <a:t> </a:t>
          </a:r>
        </a:p>
      </dgm:t>
    </dgm:pt>
    <dgm:pt modelId="{34B186A8-597B-44FC-8E67-9251115C5528}" type="parTrans" cxnId="{9732A1BD-A4BF-4902-BD9E-A8F740D943F6}">
      <dgm:prSet/>
      <dgm:spPr/>
      <dgm:t>
        <a:bodyPr/>
        <a:lstStyle/>
        <a:p>
          <a:endParaRPr lang="en-GB"/>
        </a:p>
      </dgm:t>
    </dgm:pt>
    <dgm:pt modelId="{9B5AE63C-4305-4236-ABEA-0E81DB0D7D28}" type="sibTrans" cxnId="{9732A1BD-A4BF-4902-BD9E-A8F740D943F6}">
      <dgm:prSet/>
      <dgm:spPr/>
      <dgm:t>
        <a:bodyPr/>
        <a:lstStyle/>
        <a:p>
          <a:endParaRPr lang="en-GB"/>
        </a:p>
      </dgm:t>
    </dgm:pt>
    <dgm:pt modelId="{622DD30A-CB37-4157-9C79-373311E86056}">
      <dgm:prSet phldrT="[Text]"/>
      <dgm:spPr/>
      <dgm:t>
        <a:bodyPr/>
        <a:lstStyle/>
        <a:p>
          <a:r>
            <a:rPr lang="en-GB"/>
            <a:t>Portal Access</a:t>
          </a:r>
        </a:p>
      </dgm:t>
    </dgm:pt>
    <dgm:pt modelId="{A19B15B1-6173-4BFC-981D-B3DC98C3E1BD}" type="parTrans" cxnId="{825DECE6-6F11-46E9-9D76-90988863B544}">
      <dgm:prSet/>
      <dgm:spPr/>
      <dgm:t>
        <a:bodyPr/>
        <a:lstStyle/>
        <a:p>
          <a:endParaRPr lang="en-GB"/>
        </a:p>
      </dgm:t>
    </dgm:pt>
    <dgm:pt modelId="{4BFE4C23-05B5-4C60-8473-C2EAEDDAACE4}" type="sibTrans" cxnId="{825DECE6-6F11-46E9-9D76-90988863B544}">
      <dgm:prSet/>
      <dgm:spPr/>
      <dgm:t>
        <a:bodyPr/>
        <a:lstStyle/>
        <a:p>
          <a:endParaRPr lang="en-GB"/>
        </a:p>
      </dgm:t>
    </dgm:pt>
    <dgm:pt modelId="{4DD88B6D-F335-4AC2-97D4-E5DF7CFE2EE8}">
      <dgm:prSet phldrT="[Text]"/>
      <dgm:spPr/>
      <dgm:t>
        <a:bodyPr/>
        <a:lstStyle/>
        <a:p>
          <a:r>
            <a:rPr lang="en-GB"/>
            <a:t>Following approval, users will see relevant obligations and be able to perform tasks </a:t>
          </a:r>
          <a:r>
            <a:rPr lang="en-GB">
              <a:latin typeface="Arial"/>
            </a:rPr>
            <a:t>within</a:t>
          </a:r>
          <a:r>
            <a:rPr lang="en-GB"/>
            <a:t> the </a:t>
          </a:r>
          <a:r>
            <a:rPr lang="en-GB" err="1"/>
            <a:t>CoreFiling</a:t>
          </a:r>
          <a:r>
            <a:rPr lang="en-GB"/>
            <a:t> Portal</a:t>
          </a:r>
        </a:p>
      </dgm:t>
    </dgm:pt>
    <dgm:pt modelId="{0F0F2F38-1863-4C0C-9DEE-D2240E66976B}" type="parTrans" cxnId="{3ACF27A9-F49F-47FC-AE34-68376616E767}">
      <dgm:prSet/>
      <dgm:spPr/>
      <dgm:t>
        <a:bodyPr/>
        <a:lstStyle/>
        <a:p>
          <a:endParaRPr lang="en-GB"/>
        </a:p>
      </dgm:t>
    </dgm:pt>
    <dgm:pt modelId="{25A20F45-D329-4D83-84B5-75273218534B}" type="sibTrans" cxnId="{3ACF27A9-F49F-47FC-AE34-68376616E767}">
      <dgm:prSet/>
      <dgm:spPr/>
      <dgm:t>
        <a:bodyPr/>
        <a:lstStyle/>
        <a:p>
          <a:endParaRPr lang="en-GB"/>
        </a:p>
      </dgm:t>
    </dgm:pt>
    <dgm:pt modelId="{F8313A7D-0C1C-4CF0-9C6E-37C82CB9C7A1}">
      <dgm:prSet phldrT="[Text]"/>
      <dgm:spPr/>
      <dgm:t>
        <a:bodyPr/>
        <a:lstStyle/>
        <a:p>
          <a:r>
            <a:rPr lang="en-GB"/>
            <a:t>Lloyd’s Admin</a:t>
          </a:r>
        </a:p>
      </dgm:t>
    </dgm:pt>
    <dgm:pt modelId="{B9A25A28-32E5-4B67-9665-BC8D80BF8B06}" type="parTrans" cxnId="{32CC290E-BD79-496C-9851-DA6E1EB4A8BC}">
      <dgm:prSet/>
      <dgm:spPr/>
      <dgm:t>
        <a:bodyPr/>
        <a:lstStyle/>
        <a:p>
          <a:endParaRPr lang="en-GB"/>
        </a:p>
      </dgm:t>
    </dgm:pt>
    <dgm:pt modelId="{9019D7C6-77AD-46D9-9486-0371C1C4D85C}" type="sibTrans" cxnId="{32CC290E-BD79-496C-9851-DA6E1EB4A8BC}">
      <dgm:prSet/>
      <dgm:spPr/>
      <dgm:t>
        <a:bodyPr/>
        <a:lstStyle/>
        <a:p>
          <a:endParaRPr lang="en-GB"/>
        </a:p>
      </dgm:t>
    </dgm:pt>
    <dgm:pt modelId="{EEABBC11-5D33-4EBE-9A1F-DF893D5488B9}">
      <dgm:prSet phldrT="[Text]"/>
      <dgm:spPr/>
      <dgm:t>
        <a:bodyPr/>
        <a:lstStyle/>
        <a:p>
          <a:r>
            <a:rPr lang="en-GB"/>
            <a:t>Lloyd’s Finance &amp; IT teams review request implement within </a:t>
          </a:r>
          <a:r>
            <a:rPr lang="en-GB" err="1"/>
            <a:t>CoreFiling</a:t>
          </a:r>
          <a:endParaRPr lang="en-GB"/>
        </a:p>
      </dgm:t>
    </dgm:pt>
    <dgm:pt modelId="{64535ECA-5568-4D42-89C2-02A000BDF1E1}" type="parTrans" cxnId="{6B902118-EFB3-4F8C-81A0-130C55729FF1}">
      <dgm:prSet/>
      <dgm:spPr/>
      <dgm:t>
        <a:bodyPr/>
        <a:lstStyle/>
        <a:p>
          <a:endParaRPr lang="en-GB"/>
        </a:p>
      </dgm:t>
    </dgm:pt>
    <dgm:pt modelId="{CE72B4C6-9C52-441A-9447-631373FD01B7}" type="sibTrans" cxnId="{6B902118-EFB3-4F8C-81A0-130C55729FF1}">
      <dgm:prSet/>
      <dgm:spPr/>
      <dgm:t>
        <a:bodyPr/>
        <a:lstStyle/>
        <a:p>
          <a:endParaRPr lang="en-GB"/>
        </a:p>
      </dgm:t>
    </dgm:pt>
    <dgm:pt modelId="{C17FF76C-5EA0-400E-AB00-643CC6F58B27}" type="pres">
      <dgm:prSet presAssocID="{299C5910-AC39-4BE5-9369-4A5BCD556DE5}" presName="linearFlow" presStyleCnt="0">
        <dgm:presLayoutVars>
          <dgm:dir/>
          <dgm:animLvl val="lvl"/>
          <dgm:resizeHandles val="exact"/>
        </dgm:presLayoutVars>
      </dgm:prSet>
      <dgm:spPr/>
    </dgm:pt>
    <dgm:pt modelId="{D52F3CEC-9132-4F79-8DE4-9A618FDF51F7}" type="pres">
      <dgm:prSet presAssocID="{4034187F-0281-4A4F-81E5-E68358E7AD3B}" presName="composite" presStyleCnt="0"/>
      <dgm:spPr/>
    </dgm:pt>
    <dgm:pt modelId="{CDD53A0D-BD96-4696-AC53-A09C4046CCCE}" type="pres">
      <dgm:prSet presAssocID="{4034187F-0281-4A4F-81E5-E68358E7AD3B}" presName="parentText" presStyleLbl="alignNode1" presStyleIdx="0" presStyleCnt="3">
        <dgm:presLayoutVars>
          <dgm:chMax val="1"/>
          <dgm:bulletEnabled val="1"/>
        </dgm:presLayoutVars>
      </dgm:prSet>
      <dgm:spPr/>
    </dgm:pt>
    <dgm:pt modelId="{36F06898-7CFE-4F61-91C9-1ECD1CC66FB5}" type="pres">
      <dgm:prSet presAssocID="{4034187F-0281-4A4F-81E5-E68358E7AD3B}" presName="descendantText" presStyleLbl="alignAcc1" presStyleIdx="0" presStyleCnt="3">
        <dgm:presLayoutVars>
          <dgm:bulletEnabled val="1"/>
        </dgm:presLayoutVars>
      </dgm:prSet>
      <dgm:spPr/>
    </dgm:pt>
    <dgm:pt modelId="{A6F8C3ED-5438-4702-882D-8FC49EC4F4EF}" type="pres">
      <dgm:prSet presAssocID="{49722A85-715A-4675-859B-4A246C0A5A64}" presName="sp" presStyleCnt="0"/>
      <dgm:spPr/>
    </dgm:pt>
    <dgm:pt modelId="{C69E2B90-7C11-423C-BC21-886F8677944E}" type="pres">
      <dgm:prSet presAssocID="{F8313A7D-0C1C-4CF0-9C6E-37C82CB9C7A1}" presName="composite" presStyleCnt="0"/>
      <dgm:spPr/>
    </dgm:pt>
    <dgm:pt modelId="{5BA2F92D-CD0D-4225-BF3D-E5261DBADB69}" type="pres">
      <dgm:prSet presAssocID="{F8313A7D-0C1C-4CF0-9C6E-37C82CB9C7A1}" presName="parentText" presStyleLbl="alignNode1" presStyleIdx="1" presStyleCnt="3">
        <dgm:presLayoutVars>
          <dgm:chMax val="1"/>
          <dgm:bulletEnabled val="1"/>
        </dgm:presLayoutVars>
      </dgm:prSet>
      <dgm:spPr/>
    </dgm:pt>
    <dgm:pt modelId="{C8B6CD40-C849-4DB8-B8D9-C0851CC08B0F}" type="pres">
      <dgm:prSet presAssocID="{F8313A7D-0C1C-4CF0-9C6E-37C82CB9C7A1}" presName="descendantText" presStyleLbl="alignAcc1" presStyleIdx="1" presStyleCnt="3">
        <dgm:presLayoutVars>
          <dgm:bulletEnabled val="1"/>
        </dgm:presLayoutVars>
      </dgm:prSet>
      <dgm:spPr/>
    </dgm:pt>
    <dgm:pt modelId="{EB3F6D84-CB76-4E17-83B8-AF67323867F2}" type="pres">
      <dgm:prSet presAssocID="{9019D7C6-77AD-46D9-9486-0371C1C4D85C}" presName="sp" presStyleCnt="0"/>
      <dgm:spPr/>
    </dgm:pt>
    <dgm:pt modelId="{6ED67715-AE15-4DD3-94DE-08BE3A428136}" type="pres">
      <dgm:prSet presAssocID="{622DD30A-CB37-4157-9C79-373311E86056}" presName="composite" presStyleCnt="0"/>
      <dgm:spPr/>
    </dgm:pt>
    <dgm:pt modelId="{BAA4AC0F-3648-4DD8-A70E-E4C82C5AB908}" type="pres">
      <dgm:prSet presAssocID="{622DD30A-CB37-4157-9C79-373311E86056}" presName="parentText" presStyleLbl="alignNode1" presStyleIdx="2" presStyleCnt="3">
        <dgm:presLayoutVars>
          <dgm:chMax val="1"/>
          <dgm:bulletEnabled val="1"/>
        </dgm:presLayoutVars>
      </dgm:prSet>
      <dgm:spPr/>
    </dgm:pt>
    <dgm:pt modelId="{FA067B75-2DF9-41C1-8FE0-E126AF782193}" type="pres">
      <dgm:prSet presAssocID="{622DD30A-CB37-4157-9C79-373311E86056}" presName="descendantText" presStyleLbl="alignAcc1" presStyleIdx="2" presStyleCnt="3">
        <dgm:presLayoutVars>
          <dgm:bulletEnabled val="1"/>
        </dgm:presLayoutVars>
      </dgm:prSet>
      <dgm:spPr/>
    </dgm:pt>
  </dgm:ptLst>
  <dgm:cxnLst>
    <dgm:cxn modelId="{32CC290E-BD79-496C-9851-DA6E1EB4A8BC}" srcId="{299C5910-AC39-4BE5-9369-4A5BCD556DE5}" destId="{F8313A7D-0C1C-4CF0-9C6E-37C82CB9C7A1}" srcOrd="1" destOrd="0" parTransId="{B9A25A28-32E5-4B67-9665-BC8D80BF8B06}" sibTransId="{9019D7C6-77AD-46D9-9486-0371C1C4D85C}"/>
    <dgm:cxn modelId="{6B902118-EFB3-4F8C-81A0-130C55729FF1}" srcId="{F8313A7D-0C1C-4CF0-9C6E-37C82CB9C7A1}" destId="{EEABBC11-5D33-4EBE-9A1F-DF893D5488B9}" srcOrd="0" destOrd="0" parTransId="{64535ECA-5568-4D42-89C2-02A000BDF1E1}" sibTransId="{CE72B4C6-9C52-441A-9447-631373FD01B7}"/>
    <dgm:cxn modelId="{7D950F21-B27C-402D-8CD1-FD228BD3BBEC}" type="presOf" srcId="{70CCCF1E-6DEE-45F5-9335-2CD906FB364D}" destId="{36F06898-7CFE-4F61-91C9-1ECD1CC66FB5}" srcOrd="0" destOrd="0" presId="urn:microsoft.com/office/officeart/2005/8/layout/chevron2"/>
    <dgm:cxn modelId="{F25BFD51-2FBA-4D4F-935A-99E459567FBC}" type="presOf" srcId="{299C5910-AC39-4BE5-9369-4A5BCD556DE5}" destId="{C17FF76C-5EA0-400E-AB00-643CC6F58B27}" srcOrd="0" destOrd="0" presId="urn:microsoft.com/office/officeart/2005/8/layout/chevron2"/>
    <dgm:cxn modelId="{71E9849B-590F-4CF1-AD5A-FAC66D9BDDA1}" type="presOf" srcId="{EEABBC11-5D33-4EBE-9A1F-DF893D5488B9}" destId="{C8B6CD40-C849-4DB8-B8D9-C0851CC08B0F}" srcOrd="0" destOrd="0" presId="urn:microsoft.com/office/officeart/2005/8/layout/chevron2"/>
    <dgm:cxn modelId="{CAE4449E-1FDE-482B-BC80-D005E882D993}" type="presOf" srcId="{622DD30A-CB37-4157-9C79-373311E86056}" destId="{BAA4AC0F-3648-4DD8-A70E-E4C82C5AB908}" srcOrd="0" destOrd="0" presId="urn:microsoft.com/office/officeart/2005/8/layout/chevron2"/>
    <dgm:cxn modelId="{3ACF27A9-F49F-47FC-AE34-68376616E767}" srcId="{622DD30A-CB37-4157-9C79-373311E86056}" destId="{4DD88B6D-F335-4AC2-97D4-E5DF7CFE2EE8}" srcOrd="0" destOrd="0" parTransId="{0F0F2F38-1863-4C0C-9DEE-D2240E66976B}" sibTransId="{25A20F45-D329-4D83-84B5-75273218534B}"/>
    <dgm:cxn modelId="{74E4D0AB-8E29-4BCD-8AD1-BFEB2F41E498}" type="presOf" srcId="{4034187F-0281-4A4F-81E5-E68358E7AD3B}" destId="{CDD53A0D-BD96-4696-AC53-A09C4046CCCE}" srcOrd="0" destOrd="0" presId="urn:microsoft.com/office/officeart/2005/8/layout/chevron2"/>
    <dgm:cxn modelId="{544E1FAF-DC38-4209-8FF9-1ACBEBE1EBF8}" srcId="{299C5910-AC39-4BE5-9369-4A5BCD556DE5}" destId="{4034187F-0281-4A4F-81E5-E68358E7AD3B}" srcOrd="0" destOrd="0" parTransId="{3152DA20-BBEF-4F9F-95B9-3E9EFE00B77A}" sibTransId="{49722A85-715A-4675-859B-4A246C0A5A64}"/>
    <dgm:cxn modelId="{9732A1BD-A4BF-4902-BD9E-A8F740D943F6}" srcId="{4034187F-0281-4A4F-81E5-E68358E7AD3B}" destId="{70CCCF1E-6DEE-45F5-9335-2CD906FB364D}" srcOrd="0" destOrd="0" parTransId="{34B186A8-597B-44FC-8E67-9251115C5528}" sibTransId="{9B5AE63C-4305-4236-ABEA-0E81DB0D7D28}"/>
    <dgm:cxn modelId="{7EBBF2CB-1712-4DA2-B579-A33BE8F93B72}" type="presOf" srcId="{4DD88B6D-F335-4AC2-97D4-E5DF7CFE2EE8}" destId="{FA067B75-2DF9-41C1-8FE0-E126AF782193}" srcOrd="0" destOrd="0" presId="urn:microsoft.com/office/officeart/2005/8/layout/chevron2"/>
    <dgm:cxn modelId="{6F3864E1-CF28-497D-AA2E-8A6810ECC7D0}" type="presOf" srcId="{F8313A7D-0C1C-4CF0-9C6E-37C82CB9C7A1}" destId="{5BA2F92D-CD0D-4225-BF3D-E5261DBADB69}" srcOrd="0" destOrd="0" presId="urn:microsoft.com/office/officeart/2005/8/layout/chevron2"/>
    <dgm:cxn modelId="{825DECE6-6F11-46E9-9D76-90988863B544}" srcId="{299C5910-AC39-4BE5-9369-4A5BCD556DE5}" destId="{622DD30A-CB37-4157-9C79-373311E86056}" srcOrd="2" destOrd="0" parTransId="{A19B15B1-6173-4BFC-981D-B3DC98C3E1BD}" sibTransId="{4BFE4C23-05B5-4C60-8473-C2EAEDDAACE4}"/>
    <dgm:cxn modelId="{81E8A52D-811C-4381-A21A-D534AD5B3221}" type="presParOf" srcId="{C17FF76C-5EA0-400E-AB00-643CC6F58B27}" destId="{D52F3CEC-9132-4F79-8DE4-9A618FDF51F7}" srcOrd="0" destOrd="0" presId="urn:microsoft.com/office/officeart/2005/8/layout/chevron2"/>
    <dgm:cxn modelId="{3A653097-1482-43D3-9060-DF38F1307DA6}" type="presParOf" srcId="{D52F3CEC-9132-4F79-8DE4-9A618FDF51F7}" destId="{CDD53A0D-BD96-4696-AC53-A09C4046CCCE}" srcOrd="0" destOrd="0" presId="urn:microsoft.com/office/officeart/2005/8/layout/chevron2"/>
    <dgm:cxn modelId="{B8D28EFC-CBB2-4D08-82F4-7144675A8BE7}" type="presParOf" srcId="{D52F3CEC-9132-4F79-8DE4-9A618FDF51F7}" destId="{36F06898-7CFE-4F61-91C9-1ECD1CC66FB5}" srcOrd="1" destOrd="0" presId="urn:microsoft.com/office/officeart/2005/8/layout/chevron2"/>
    <dgm:cxn modelId="{07F21DBB-81B6-4464-A491-4A33C6987CF2}" type="presParOf" srcId="{C17FF76C-5EA0-400E-AB00-643CC6F58B27}" destId="{A6F8C3ED-5438-4702-882D-8FC49EC4F4EF}" srcOrd="1" destOrd="0" presId="urn:microsoft.com/office/officeart/2005/8/layout/chevron2"/>
    <dgm:cxn modelId="{7211DB23-2892-49AC-BA23-53214BA4EDD0}" type="presParOf" srcId="{C17FF76C-5EA0-400E-AB00-643CC6F58B27}" destId="{C69E2B90-7C11-423C-BC21-886F8677944E}" srcOrd="2" destOrd="0" presId="urn:microsoft.com/office/officeart/2005/8/layout/chevron2"/>
    <dgm:cxn modelId="{022BBC51-441B-452E-9E69-93B29B124633}" type="presParOf" srcId="{C69E2B90-7C11-423C-BC21-886F8677944E}" destId="{5BA2F92D-CD0D-4225-BF3D-E5261DBADB69}" srcOrd="0" destOrd="0" presId="urn:microsoft.com/office/officeart/2005/8/layout/chevron2"/>
    <dgm:cxn modelId="{1A594462-407F-4E86-A139-697F38DA4E88}" type="presParOf" srcId="{C69E2B90-7C11-423C-BC21-886F8677944E}" destId="{C8B6CD40-C849-4DB8-B8D9-C0851CC08B0F}" srcOrd="1" destOrd="0" presId="urn:microsoft.com/office/officeart/2005/8/layout/chevron2"/>
    <dgm:cxn modelId="{1C7DD390-8233-440D-83BB-CD41EC165464}" type="presParOf" srcId="{C17FF76C-5EA0-400E-AB00-643CC6F58B27}" destId="{EB3F6D84-CB76-4E17-83B8-AF67323867F2}" srcOrd="3" destOrd="0" presId="urn:microsoft.com/office/officeart/2005/8/layout/chevron2"/>
    <dgm:cxn modelId="{1753CE94-FD88-42BA-81DC-7C91D9AE04AA}" type="presParOf" srcId="{C17FF76C-5EA0-400E-AB00-643CC6F58B27}" destId="{6ED67715-AE15-4DD3-94DE-08BE3A428136}" srcOrd="4" destOrd="0" presId="urn:microsoft.com/office/officeart/2005/8/layout/chevron2"/>
    <dgm:cxn modelId="{C94B4325-8AE6-468F-A8BA-7CBF80B23457}" type="presParOf" srcId="{6ED67715-AE15-4DD3-94DE-08BE3A428136}" destId="{BAA4AC0F-3648-4DD8-A70E-E4C82C5AB908}" srcOrd="0" destOrd="0" presId="urn:microsoft.com/office/officeart/2005/8/layout/chevron2"/>
    <dgm:cxn modelId="{76004B78-A1BD-43E8-9C9C-76A428C0F6C0}" type="presParOf" srcId="{6ED67715-AE15-4DD3-94DE-08BE3A428136}" destId="{FA067B75-2DF9-41C1-8FE0-E126AF782193}"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6CED01-5288-48CF-AC9A-5A9005A54F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8EBDF93-986E-4DFF-A367-33DF1642140F}">
      <dgm:prSet phldrT="[Text]" custT="1"/>
      <dgm:spPr/>
      <dgm:t>
        <a:bodyPr/>
        <a:lstStyle/>
        <a:p>
          <a:pPr>
            <a:lnSpc>
              <a:spcPct val="100000"/>
            </a:lnSpc>
            <a:spcBef>
              <a:spcPts val="600"/>
            </a:spcBef>
            <a:spcAft>
              <a:spcPts val="600"/>
            </a:spcAft>
          </a:pPr>
          <a:r>
            <a:rPr lang="en-GB" sz="1600"/>
            <a:t>Mandatory Tags</a:t>
          </a:r>
        </a:p>
      </dgm:t>
    </dgm:pt>
    <dgm:pt modelId="{03E42CBD-93FF-4796-86F8-BE5F455C9D81}" type="parTrans" cxnId="{EC96EC91-E9BD-43C2-B1EE-FB30BF8731B4}">
      <dgm:prSet/>
      <dgm:spPr/>
      <dgm:t>
        <a:bodyPr/>
        <a:lstStyle/>
        <a:p>
          <a:pPr>
            <a:lnSpc>
              <a:spcPct val="100000"/>
            </a:lnSpc>
            <a:spcBef>
              <a:spcPts val="600"/>
            </a:spcBef>
            <a:spcAft>
              <a:spcPts val="600"/>
            </a:spcAft>
          </a:pPr>
          <a:endParaRPr lang="en-GB"/>
        </a:p>
      </dgm:t>
    </dgm:pt>
    <dgm:pt modelId="{7891753B-77C2-4DB1-8F58-8D63FA8FB548}" type="sibTrans" cxnId="{EC96EC91-E9BD-43C2-B1EE-FB30BF8731B4}">
      <dgm:prSet/>
      <dgm:spPr/>
      <dgm:t>
        <a:bodyPr/>
        <a:lstStyle/>
        <a:p>
          <a:pPr>
            <a:lnSpc>
              <a:spcPct val="100000"/>
            </a:lnSpc>
            <a:spcBef>
              <a:spcPts val="600"/>
            </a:spcBef>
            <a:spcAft>
              <a:spcPts val="600"/>
            </a:spcAft>
          </a:pPr>
          <a:endParaRPr lang="en-GB"/>
        </a:p>
      </dgm:t>
    </dgm:pt>
    <dgm:pt modelId="{B0CE688C-0D6A-446F-B365-3838F0321B8D}">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t>The full listing of mandatory disclosures can be referenced in the illustrative accounts (s2.3.2).</a:t>
          </a:r>
        </a:p>
      </dgm:t>
    </dgm:pt>
    <dgm:pt modelId="{0EF6BEA2-165E-4CA9-B131-46BCC3433CC6}" type="parTrans" cxnId="{1AAF1223-5D78-4B30-B26F-6C81595ACFD9}">
      <dgm:prSet/>
      <dgm:spPr/>
      <dgm:t>
        <a:bodyPr/>
        <a:lstStyle/>
        <a:p>
          <a:pPr>
            <a:lnSpc>
              <a:spcPct val="100000"/>
            </a:lnSpc>
            <a:spcBef>
              <a:spcPts val="600"/>
            </a:spcBef>
            <a:spcAft>
              <a:spcPts val="600"/>
            </a:spcAft>
          </a:pPr>
          <a:endParaRPr lang="en-GB"/>
        </a:p>
      </dgm:t>
    </dgm:pt>
    <dgm:pt modelId="{7E61520F-A5AC-49AD-9E1F-B2FE4A088EA3}" type="sibTrans" cxnId="{1AAF1223-5D78-4B30-B26F-6C81595ACFD9}">
      <dgm:prSet/>
      <dgm:spPr/>
      <dgm:t>
        <a:bodyPr/>
        <a:lstStyle/>
        <a:p>
          <a:pPr>
            <a:lnSpc>
              <a:spcPct val="100000"/>
            </a:lnSpc>
            <a:spcBef>
              <a:spcPts val="600"/>
            </a:spcBef>
            <a:spcAft>
              <a:spcPts val="600"/>
            </a:spcAft>
          </a:pPr>
          <a:endParaRPr lang="en-GB"/>
        </a:p>
      </dgm:t>
    </dgm:pt>
    <dgm:pt modelId="{39C32EEC-8FA4-4D22-B9CA-4F727CA82363}">
      <dgm:prSet phldrT="[Text]" custT="1"/>
      <dgm:spPr/>
      <dgm:t>
        <a:bodyPr/>
        <a:lstStyle/>
        <a:p>
          <a:pPr>
            <a:lnSpc>
              <a:spcPct val="100000"/>
            </a:lnSpc>
            <a:spcBef>
              <a:spcPts val="600"/>
            </a:spcBef>
            <a:spcAft>
              <a:spcPts val="600"/>
            </a:spcAft>
          </a:pPr>
          <a:r>
            <a:rPr lang="en-GB" sz="1600"/>
            <a:t>Minimum Tags</a:t>
          </a:r>
        </a:p>
      </dgm:t>
    </dgm:pt>
    <dgm:pt modelId="{A4A52F8B-C09E-49B7-AE3F-A352F89A9E10}" type="parTrans" cxnId="{2D892E26-C3FF-4096-8334-11F9F89285D9}">
      <dgm:prSet/>
      <dgm:spPr/>
      <dgm:t>
        <a:bodyPr/>
        <a:lstStyle/>
        <a:p>
          <a:pPr>
            <a:lnSpc>
              <a:spcPct val="100000"/>
            </a:lnSpc>
            <a:spcBef>
              <a:spcPts val="600"/>
            </a:spcBef>
            <a:spcAft>
              <a:spcPts val="600"/>
            </a:spcAft>
          </a:pPr>
          <a:endParaRPr lang="en-GB"/>
        </a:p>
      </dgm:t>
    </dgm:pt>
    <dgm:pt modelId="{16E6B4F1-2A33-4DE4-AEA3-2ADB0B302644}" type="sibTrans" cxnId="{2D892E26-C3FF-4096-8334-11F9F89285D9}">
      <dgm:prSet/>
      <dgm:spPr/>
      <dgm:t>
        <a:bodyPr/>
        <a:lstStyle/>
        <a:p>
          <a:pPr>
            <a:lnSpc>
              <a:spcPct val="100000"/>
            </a:lnSpc>
            <a:spcBef>
              <a:spcPts val="600"/>
            </a:spcBef>
            <a:spcAft>
              <a:spcPts val="600"/>
            </a:spcAft>
          </a:pPr>
          <a:endParaRPr lang="en-GB"/>
        </a:p>
      </dgm:t>
    </dgm:pt>
    <dgm:pt modelId="{6FA633C7-BEC6-44F3-8609-714BAEE2D0CD}">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t>The illustrative accounts represent the mandatory disclosures, unless they are nil or n/a for a syndicate. </a:t>
          </a:r>
        </a:p>
      </dgm:t>
    </dgm:pt>
    <dgm:pt modelId="{6427DB97-9DC8-46B9-80F5-9AEF68C9742B}" type="parTrans" cxnId="{B10E75A4-0861-4EFA-A275-E76CAF4C96D5}">
      <dgm:prSet/>
      <dgm:spPr/>
      <dgm:t>
        <a:bodyPr/>
        <a:lstStyle/>
        <a:p>
          <a:pPr>
            <a:lnSpc>
              <a:spcPct val="100000"/>
            </a:lnSpc>
            <a:spcBef>
              <a:spcPts val="600"/>
            </a:spcBef>
            <a:spcAft>
              <a:spcPts val="600"/>
            </a:spcAft>
          </a:pPr>
          <a:endParaRPr lang="en-GB"/>
        </a:p>
      </dgm:t>
    </dgm:pt>
    <dgm:pt modelId="{FB372A43-6A55-44CE-95AA-9B4037D02215}" type="sibTrans" cxnId="{B10E75A4-0861-4EFA-A275-E76CAF4C96D5}">
      <dgm:prSet/>
      <dgm:spPr/>
      <dgm:t>
        <a:bodyPr/>
        <a:lstStyle/>
        <a:p>
          <a:pPr>
            <a:lnSpc>
              <a:spcPct val="100000"/>
            </a:lnSpc>
            <a:spcBef>
              <a:spcPts val="600"/>
            </a:spcBef>
            <a:spcAft>
              <a:spcPts val="600"/>
            </a:spcAft>
          </a:pPr>
          <a:endParaRPr lang="en-GB"/>
        </a:p>
      </dgm:t>
    </dgm:pt>
    <dgm:pt modelId="{2AE748FF-2455-4B94-902B-0FD902A9AF8A}">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b="1"/>
            <a:t>Warning validation</a:t>
          </a:r>
        </a:p>
      </dgm:t>
    </dgm:pt>
    <dgm:pt modelId="{D558EE36-C561-4D75-9549-26469F4F92C0}" type="parTrans" cxnId="{D9CF43E7-1CDE-4A52-B825-25DD89727055}">
      <dgm:prSet/>
      <dgm:spPr/>
      <dgm:t>
        <a:bodyPr/>
        <a:lstStyle/>
        <a:p>
          <a:pPr>
            <a:lnSpc>
              <a:spcPct val="100000"/>
            </a:lnSpc>
            <a:spcBef>
              <a:spcPts val="600"/>
            </a:spcBef>
            <a:spcAft>
              <a:spcPts val="600"/>
            </a:spcAft>
          </a:pPr>
          <a:endParaRPr lang="en-GB"/>
        </a:p>
      </dgm:t>
    </dgm:pt>
    <dgm:pt modelId="{72C2D88A-FF82-4212-8FC4-545BFB5CEC28}" type="sibTrans" cxnId="{D9CF43E7-1CDE-4A52-B825-25DD89727055}">
      <dgm:prSet/>
      <dgm:spPr/>
      <dgm:t>
        <a:bodyPr/>
        <a:lstStyle/>
        <a:p>
          <a:pPr>
            <a:lnSpc>
              <a:spcPct val="100000"/>
            </a:lnSpc>
            <a:spcBef>
              <a:spcPts val="600"/>
            </a:spcBef>
            <a:spcAft>
              <a:spcPts val="600"/>
            </a:spcAft>
          </a:pPr>
          <a:endParaRPr lang="en-GB"/>
        </a:p>
      </dgm:t>
    </dgm:pt>
    <dgm:pt modelId="{BF14C931-17C0-4E0D-A22D-07348DBD9F33}">
      <dgm:prSet phldrT="[Text]" custT="1"/>
      <dgm:spPr/>
      <dgm:t>
        <a:bodyPr/>
        <a:lstStyle/>
        <a:p>
          <a:pPr>
            <a:lnSpc>
              <a:spcPct val="100000"/>
            </a:lnSpc>
            <a:spcBef>
              <a:spcPts val="600"/>
            </a:spcBef>
            <a:spcAft>
              <a:spcPts val="600"/>
            </a:spcAft>
          </a:pPr>
          <a:r>
            <a:rPr lang="en-GB" sz="1600"/>
            <a:t>Internal Consistency</a:t>
          </a:r>
        </a:p>
      </dgm:t>
    </dgm:pt>
    <dgm:pt modelId="{ABA42E23-D64B-4DA3-8603-BDDFF77B1868}" type="parTrans" cxnId="{4C23E538-F2F3-4719-8BFA-3A2A807CCD02}">
      <dgm:prSet/>
      <dgm:spPr/>
      <dgm:t>
        <a:bodyPr/>
        <a:lstStyle/>
        <a:p>
          <a:pPr>
            <a:lnSpc>
              <a:spcPct val="100000"/>
            </a:lnSpc>
            <a:spcBef>
              <a:spcPts val="600"/>
            </a:spcBef>
            <a:spcAft>
              <a:spcPts val="600"/>
            </a:spcAft>
          </a:pPr>
          <a:endParaRPr lang="en-GB"/>
        </a:p>
      </dgm:t>
    </dgm:pt>
    <dgm:pt modelId="{0179046F-9BEB-4D05-B598-B7251DB77A40}" type="sibTrans" cxnId="{4C23E538-F2F3-4719-8BFA-3A2A807CCD02}">
      <dgm:prSet/>
      <dgm:spPr/>
      <dgm:t>
        <a:bodyPr/>
        <a:lstStyle/>
        <a:p>
          <a:pPr>
            <a:lnSpc>
              <a:spcPct val="100000"/>
            </a:lnSpc>
            <a:spcBef>
              <a:spcPts val="600"/>
            </a:spcBef>
            <a:spcAft>
              <a:spcPts val="600"/>
            </a:spcAft>
          </a:pPr>
          <a:endParaRPr lang="en-GB"/>
        </a:p>
      </dgm:t>
    </dgm:pt>
    <dgm:pt modelId="{58C67E61-7292-47F2-B932-398AE2E739A7}">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t>To reflect this there are validations to flag if you have tagged each line in the primary statements.</a:t>
          </a:r>
        </a:p>
      </dgm:t>
    </dgm:pt>
    <dgm:pt modelId="{5AB3A96A-A782-4282-85E6-0D0388DD4E97}" type="parTrans" cxnId="{7DA1A47D-759D-4721-A177-9FE19700C4CB}">
      <dgm:prSet/>
      <dgm:spPr/>
      <dgm:t>
        <a:bodyPr/>
        <a:lstStyle/>
        <a:p>
          <a:pPr>
            <a:lnSpc>
              <a:spcPct val="100000"/>
            </a:lnSpc>
            <a:spcBef>
              <a:spcPts val="600"/>
            </a:spcBef>
            <a:spcAft>
              <a:spcPts val="600"/>
            </a:spcAft>
          </a:pPr>
          <a:endParaRPr lang="en-GB"/>
        </a:p>
      </dgm:t>
    </dgm:pt>
    <dgm:pt modelId="{19E4B882-527D-4E6B-A132-2EF4C82195D3}" type="sibTrans" cxnId="{7DA1A47D-759D-4721-A177-9FE19700C4CB}">
      <dgm:prSet/>
      <dgm:spPr/>
      <dgm:t>
        <a:bodyPr/>
        <a:lstStyle/>
        <a:p>
          <a:pPr>
            <a:lnSpc>
              <a:spcPct val="100000"/>
            </a:lnSpc>
            <a:spcBef>
              <a:spcPts val="600"/>
            </a:spcBef>
            <a:spcAft>
              <a:spcPts val="600"/>
            </a:spcAft>
          </a:pPr>
          <a:endParaRPr lang="en-GB"/>
        </a:p>
      </dgm:t>
    </dgm:pt>
    <dgm:pt modelId="{FAA72D0B-C871-418B-9642-2B917EE218FA}">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t>Validates that the values in the primary statements are consistent with the totals with relevant notes. </a:t>
          </a:r>
        </a:p>
      </dgm:t>
    </dgm:pt>
    <dgm:pt modelId="{9DCDCA5C-09FF-4102-8C6A-02B40ED74993}" type="parTrans" cxnId="{40ABE2F1-A503-4265-A813-FA50E2D42712}">
      <dgm:prSet/>
      <dgm:spPr/>
      <dgm:t>
        <a:bodyPr/>
        <a:lstStyle/>
        <a:p>
          <a:pPr>
            <a:lnSpc>
              <a:spcPct val="100000"/>
            </a:lnSpc>
            <a:spcBef>
              <a:spcPts val="600"/>
            </a:spcBef>
            <a:spcAft>
              <a:spcPts val="600"/>
            </a:spcAft>
          </a:pPr>
          <a:endParaRPr lang="en-GB"/>
        </a:p>
      </dgm:t>
    </dgm:pt>
    <dgm:pt modelId="{AA3B9D3D-BD73-4A2D-8FD4-4924C7B0F328}" type="sibTrans" cxnId="{40ABE2F1-A503-4265-A813-FA50E2D42712}">
      <dgm:prSet/>
      <dgm:spPr/>
      <dgm:t>
        <a:bodyPr/>
        <a:lstStyle/>
        <a:p>
          <a:pPr>
            <a:lnSpc>
              <a:spcPct val="100000"/>
            </a:lnSpc>
            <a:spcBef>
              <a:spcPts val="600"/>
            </a:spcBef>
            <a:spcAft>
              <a:spcPts val="600"/>
            </a:spcAft>
          </a:pPr>
          <a:endParaRPr lang="en-GB"/>
        </a:p>
      </dgm:t>
    </dgm:pt>
    <dgm:pt modelId="{CB444093-2599-4FA6-AE8E-E959A596FC96}">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b="1"/>
            <a:t>Warning validation</a:t>
          </a:r>
        </a:p>
      </dgm:t>
    </dgm:pt>
    <dgm:pt modelId="{B2E79376-9A7A-4264-9E81-53230E026289}" type="parTrans" cxnId="{89D3191C-4DF2-4348-B339-0B1FD868A0C8}">
      <dgm:prSet/>
      <dgm:spPr/>
      <dgm:t>
        <a:bodyPr/>
        <a:lstStyle/>
        <a:p>
          <a:pPr>
            <a:lnSpc>
              <a:spcPct val="100000"/>
            </a:lnSpc>
            <a:spcBef>
              <a:spcPts val="600"/>
            </a:spcBef>
            <a:spcAft>
              <a:spcPts val="600"/>
            </a:spcAft>
          </a:pPr>
          <a:endParaRPr lang="en-GB"/>
        </a:p>
      </dgm:t>
    </dgm:pt>
    <dgm:pt modelId="{6B9FD244-208A-4CD2-BAD7-E4BB72D04BF5}" type="sibTrans" cxnId="{89D3191C-4DF2-4348-B339-0B1FD868A0C8}">
      <dgm:prSet/>
      <dgm:spPr/>
      <dgm:t>
        <a:bodyPr/>
        <a:lstStyle/>
        <a:p>
          <a:pPr>
            <a:lnSpc>
              <a:spcPct val="100000"/>
            </a:lnSpc>
            <a:spcBef>
              <a:spcPts val="600"/>
            </a:spcBef>
            <a:spcAft>
              <a:spcPts val="600"/>
            </a:spcAft>
          </a:pPr>
          <a:endParaRPr lang="en-GB"/>
        </a:p>
      </dgm:t>
    </dgm:pt>
    <dgm:pt modelId="{58C500FE-699F-43DC-A420-54A25E0E9AA5}">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solidFill>
                <a:schemeClr val="tx1"/>
              </a:solidFill>
              <a:cs typeface="Arial"/>
            </a:rPr>
            <a:t>e.g. Gross Premium Written value from Profit or Loss (Primary Statement) matches Gross Premium written Total (note 5- Analysis of underwriting result )</a:t>
          </a:r>
          <a:endParaRPr lang="en-GB" sz="1500"/>
        </a:p>
      </dgm:t>
    </dgm:pt>
    <dgm:pt modelId="{44BD2AC5-E7AC-44CE-9F72-CBDB7DE4A18E}" type="parTrans" cxnId="{592BF7B7-D62A-4CBD-A954-57C361B830CD}">
      <dgm:prSet/>
      <dgm:spPr/>
      <dgm:t>
        <a:bodyPr/>
        <a:lstStyle/>
        <a:p>
          <a:pPr>
            <a:lnSpc>
              <a:spcPct val="100000"/>
            </a:lnSpc>
            <a:spcBef>
              <a:spcPts val="600"/>
            </a:spcBef>
            <a:spcAft>
              <a:spcPts val="600"/>
            </a:spcAft>
          </a:pPr>
          <a:endParaRPr lang="en-GB"/>
        </a:p>
      </dgm:t>
    </dgm:pt>
    <dgm:pt modelId="{D6FC7B83-5835-4987-937A-CAECE21B3A46}" type="sibTrans" cxnId="{592BF7B7-D62A-4CBD-A954-57C361B830CD}">
      <dgm:prSet/>
      <dgm:spPr/>
      <dgm:t>
        <a:bodyPr/>
        <a:lstStyle/>
        <a:p>
          <a:pPr>
            <a:lnSpc>
              <a:spcPct val="100000"/>
            </a:lnSpc>
            <a:spcBef>
              <a:spcPts val="600"/>
            </a:spcBef>
            <a:spcAft>
              <a:spcPts val="600"/>
            </a:spcAft>
          </a:pPr>
          <a:endParaRPr lang="en-GB"/>
        </a:p>
      </dgm:t>
    </dgm:pt>
    <dgm:pt modelId="{33576EE1-CEB3-47D3-965A-A8CA6F454D85}">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t>Presentational currency</a:t>
          </a:r>
        </a:p>
      </dgm:t>
    </dgm:pt>
    <dgm:pt modelId="{E188E447-CFB0-4065-9CEB-A1C2CD62D5AE}" type="parTrans" cxnId="{41A2522D-B390-4813-ACFF-A1E8509B7375}">
      <dgm:prSet/>
      <dgm:spPr/>
      <dgm:t>
        <a:bodyPr/>
        <a:lstStyle/>
        <a:p>
          <a:endParaRPr lang="en-GB"/>
        </a:p>
      </dgm:t>
    </dgm:pt>
    <dgm:pt modelId="{B3421695-50CE-4D3E-8390-4E98C52E8FF1}" type="sibTrans" cxnId="{41A2522D-B390-4813-ACFF-A1E8509B7375}">
      <dgm:prSet/>
      <dgm:spPr/>
      <dgm:t>
        <a:bodyPr/>
        <a:lstStyle/>
        <a:p>
          <a:endParaRPr lang="en-GB"/>
        </a:p>
      </dgm:t>
    </dgm:pt>
    <dgm:pt modelId="{D04DA39C-06E4-48B8-8BC0-4B3C6AE71A56}">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t>Syndicate number</a:t>
          </a:r>
        </a:p>
      </dgm:t>
    </dgm:pt>
    <dgm:pt modelId="{930CDFA4-F0BE-4D32-9618-67E789D1E93F}" type="parTrans" cxnId="{98F28C15-BCC5-4BA8-937D-297C456FCB01}">
      <dgm:prSet/>
      <dgm:spPr/>
      <dgm:t>
        <a:bodyPr/>
        <a:lstStyle/>
        <a:p>
          <a:endParaRPr lang="en-GB"/>
        </a:p>
      </dgm:t>
    </dgm:pt>
    <dgm:pt modelId="{D705692A-4493-405F-AB77-403588DC3CE1}" type="sibTrans" cxnId="{98F28C15-BCC5-4BA8-937D-297C456FCB01}">
      <dgm:prSet/>
      <dgm:spPr/>
      <dgm:t>
        <a:bodyPr/>
        <a:lstStyle/>
        <a:p>
          <a:endParaRPr lang="en-GB"/>
        </a:p>
      </dgm:t>
    </dgm:pt>
    <dgm:pt modelId="{BA32AD7C-451C-4ED3-960E-508FABBFACE5}">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t>Schedule 3 True/False Flag</a:t>
          </a:r>
        </a:p>
      </dgm:t>
    </dgm:pt>
    <dgm:pt modelId="{C5068C15-F7AF-4E78-8D57-1C0BBCC28C4F}" type="parTrans" cxnId="{02ACD1CD-6EC1-41F5-B87C-E5C878A93E6A}">
      <dgm:prSet/>
      <dgm:spPr/>
      <dgm:t>
        <a:bodyPr/>
        <a:lstStyle/>
        <a:p>
          <a:endParaRPr lang="en-GB"/>
        </a:p>
      </dgm:t>
    </dgm:pt>
    <dgm:pt modelId="{ABAC7659-2AFA-42DE-99AE-86B3E28E6D56}" type="sibTrans" cxnId="{02ACD1CD-6EC1-41F5-B87C-E5C878A93E6A}">
      <dgm:prSet/>
      <dgm:spPr/>
      <dgm:t>
        <a:bodyPr/>
        <a:lstStyle/>
        <a:p>
          <a:endParaRPr lang="en-GB"/>
        </a:p>
      </dgm:t>
    </dgm:pt>
    <dgm:pt modelId="{01181FE4-E1D2-4748-937E-6F3704C10695}">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t>Foreign Exchange Rates (note 30)</a:t>
          </a:r>
        </a:p>
      </dgm:t>
    </dgm:pt>
    <dgm:pt modelId="{294425D8-20A4-4F9A-BEA8-9C92528DBBA1}" type="parTrans" cxnId="{41E2C59B-E2C7-445D-93EC-6D8CBD7E1902}">
      <dgm:prSet/>
      <dgm:spPr/>
      <dgm:t>
        <a:bodyPr/>
        <a:lstStyle/>
        <a:p>
          <a:endParaRPr lang="en-GB"/>
        </a:p>
      </dgm:t>
    </dgm:pt>
    <dgm:pt modelId="{2310EF00-B7B8-4B0B-8002-C76A7F122EE7}" type="sibTrans" cxnId="{41E2C59B-E2C7-445D-93EC-6D8CBD7E1902}">
      <dgm:prSet/>
      <dgm:spPr/>
      <dgm:t>
        <a:bodyPr/>
        <a:lstStyle/>
        <a:p>
          <a:endParaRPr lang="en-GB"/>
        </a:p>
      </dgm:t>
    </dgm:pt>
    <dgm:pt modelId="{2A91311A-2F55-4599-9736-02E63D9467E5}">
      <dgm:prSet phldrT="[Text]" custT="1"/>
      <dgm:spPr>
        <a:noFill/>
        <a:ln>
          <a:solidFill>
            <a:schemeClr val="accent1">
              <a:alpha val="90000"/>
            </a:schemeClr>
          </a:solidFill>
        </a:ln>
      </dgm:spPr>
      <dgm:t>
        <a:bodyPr/>
        <a:lstStyle/>
        <a:p>
          <a:pPr>
            <a:lnSpc>
              <a:spcPct val="100000"/>
            </a:lnSpc>
            <a:spcBef>
              <a:spcPts val="600"/>
            </a:spcBef>
            <a:spcAft>
              <a:spcPts val="600"/>
            </a:spcAft>
          </a:pPr>
          <a:r>
            <a:rPr lang="en-GB" sz="1500"/>
            <a:t>A few examples below: </a:t>
          </a:r>
        </a:p>
      </dgm:t>
    </dgm:pt>
    <dgm:pt modelId="{5E72164E-20C9-41CF-AD3B-80B1622CD871}" type="parTrans" cxnId="{CAE37DE1-59D7-46B1-81D0-1DC52BB4B06D}">
      <dgm:prSet/>
      <dgm:spPr/>
      <dgm:t>
        <a:bodyPr/>
        <a:lstStyle/>
        <a:p>
          <a:endParaRPr lang="en-GB"/>
        </a:p>
      </dgm:t>
    </dgm:pt>
    <dgm:pt modelId="{04B0BB3A-BD48-488A-BC7E-E5EF080563DC}" type="sibTrans" cxnId="{CAE37DE1-59D7-46B1-81D0-1DC52BB4B06D}">
      <dgm:prSet/>
      <dgm:spPr/>
      <dgm:t>
        <a:bodyPr/>
        <a:lstStyle/>
        <a:p>
          <a:endParaRPr lang="en-GB"/>
        </a:p>
      </dgm:t>
    </dgm:pt>
    <dgm:pt modelId="{A75E8215-9363-4487-AE59-9EA0FF8717AA}" type="pres">
      <dgm:prSet presAssocID="{346CED01-5288-48CF-AC9A-5A9005A54FA1}" presName="Name0" presStyleCnt="0">
        <dgm:presLayoutVars>
          <dgm:dir/>
          <dgm:animLvl val="lvl"/>
          <dgm:resizeHandles val="exact"/>
        </dgm:presLayoutVars>
      </dgm:prSet>
      <dgm:spPr/>
    </dgm:pt>
    <dgm:pt modelId="{2903022C-49C4-46B2-81CE-3A27ED815277}" type="pres">
      <dgm:prSet presAssocID="{18EBDF93-986E-4DFF-A367-33DF1642140F}" presName="composite" presStyleCnt="0"/>
      <dgm:spPr/>
    </dgm:pt>
    <dgm:pt modelId="{40D66B2E-B78D-4B4C-8C7E-7DDA5772EBBD}" type="pres">
      <dgm:prSet presAssocID="{18EBDF93-986E-4DFF-A367-33DF1642140F}" presName="parTx" presStyleLbl="alignNode1" presStyleIdx="0" presStyleCnt="3" custScaleY="64720" custLinFactNeighborX="-5" custLinFactNeighborY="-12970">
        <dgm:presLayoutVars>
          <dgm:chMax val="0"/>
          <dgm:chPref val="0"/>
          <dgm:bulletEnabled val="1"/>
        </dgm:presLayoutVars>
      </dgm:prSet>
      <dgm:spPr/>
    </dgm:pt>
    <dgm:pt modelId="{EB6730CD-C27A-4E26-AF9E-DAC25141F79B}" type="pres">
      <dgm:prSet presAssocID="{18EBDF93-986E-4DFF-A367-33DF1642140F}" presName="desTx" presStyleLbl="alignAccFollowNode1" presStyleIdx="0" presStyleCnt="3">
        <dgm:presLayoutVars>
          <dgm:bulletEnabled val="1"/>
        </dgm:presLayoutVars>
      </dgm:prSet>
      <dgm:spPr/>
    </dgm:pt>
    <dgm:pt modelId="{B6088DA3-D5BF-4CC3-A1D1-3E9A053B5AE7}" type="pres">
      <dgm:prSet presAssocID="{7891753B-77C2-4DB1-8F58-8D63FA8FB548}" presName="space" presStyleCnt="0"/>
      <dgm:spPr/>
    </dgm:pt>
    <dgm:pt modelId="{A738CE3B-8BFB-4E78-BD3D-7201CE6905C1}" type="pres">
      <dgm:prSet presAssocID="{39C32EEC-8FA4-4D22-B9CA-4F727CA82363}" presName="composite" presStyleCnt="0"/>
      <dgm:spPr/>
    </dgm:pt>
    <dgm:pt modelId="{40A06102-160F-4BB0-BDDF-C8574D46042C}" type="pres">
      <dgm:prSet presAssocID="{39C32EEC-8FA4-4D22-B9CA-4F727CA82363}" presName="parTx" presStyleLbl="alignNode1" presStyleIdx="1" presStyleCnt="3" custScaleY="64720" custLinFactNeighborX="50" custLinFactNeighborY="-13733">
        <dgm:presLayoutVars>
          <dgm:chMax val="0"/>
          <dgm:chPref val="0"/>
          <dgm:bulletEnabled val="1"/>
        </dgm:presLayoutVars>
      </dgm:prSet>
      <dgm:spPr/>
    </dgm:pt>
    <dgm:pt modelId="{0E61D0F9-85E2-4F09-9165-3FCBD2D06BE5}" type="pres">
      <dgm:prSet presAssocID="{39C32EEC-8FA4-4D22-B9CA-4F727CA82363}" presName="desTx" presStyleLbl="alignAccFollowNode1" presStyleIdx="1" presStyleCnt="3">
        <dgm:presLayoutVars>
          <dgm:bulletEnabled val="1"/>
        </dgm:presLayoutVars>
      </dgm:prSet>
      <dgm:spPr/>
    </dgm:pt>
    <dgm:pt modelId="{FB744BEE-F49A-4707-B5CE-3DA3B22BE690}" type="pres">
      <dgm:prSet presAssocID="{16E6B4F1-2A33-4DE4-AEA3-2ADB0B302644}" presName="space" presStyleCnt="0"/>
      <dgm:spPr/>
    </dgm:pt>
    <dgm:pt modelId="{4A421D90-F2F7-43A4-B8A2-D57A90FDB1A9}" type="pres">
      <dgm:prSet presAssocID="{BF14C931-17C0-4E0D-A22D-07348DBD9F33}" presName="composite" presStyleCnt="0"/>
      <dgm:spPr/>
    </dgm:pt>
    <dgm:pt modelId="{F7A8FE3B-0E3F-4FA3-8733-DFF348F4B939}" type="pres">
      <dgm:prSet presAssocID="{BF14C931-17C0-4E0D-A22D-07348DBD9F33}" presName="parTx" presStyleLbl="alignNode1" presStyleIdx="2" presStyleCnt="3" custScaleX="100396" custScaleY="64720" custLinFactNeighborX="-25" custLinFactNeighborY="-15259">
        <dgm:presLayoutVars>
          <dgm:chMax val="0"/>
          <dgm:chPref val="0"/>
          <dgm:bulletEnabled val="1"/>
        </dgm:presLayoutVars>
      </dgm:prSet>
      <dgm:spPr/>
    </dgm:pt>
    <dgm:pt modelId="{998EB8B6-92D4-4A12-8727-C7DAF075E054}" type="pres">
      <dgm:prSet presAssocID="{BF14C931-17C0-4E0D-A22D-07348DBD9F33}" presName="desTx" presStyleLbl="alignAccFollowNode1" presStyleIdx="2" presStyleCnt="3">
        <dgm:presLayoutVars>
          <dgm:bulletEnabled val="1"/>
        </dgm:presLayoutVars>
      </dgm:prSet>
      <dgm:spPr/>
    </dgm:pt>
  </dgm:ptLst>
  <dgm:cxnLst>
    <dgm:cxn modelId="{831DD900-D893-4C28-8425-22679C2E4321}" type="presOf" srcId="{33576EE1-CEB3-47D3-965A-A8CA6F454D85}" destId="{EB6730CD-C27A-4E26-AF9E-DAC25141F79B}" srcOrd="0" destOrd="3" presId="urn:microsoft.com/office/officeart/2005/8/layout/hList1"/>
    <dgm:cxn modelId="{326B800E-7F8F-4E43-8FEE-428587503E38}" type="presOf" srcId="{39C32EEC-8FA4-4D22-B9CA-4F727CA82363}" destId="{40A06102-160F-4BB0-BDDF-C8574D46042C}" srcOrd="0" destOrd="0" presId="urn:microsoft.com/office/officeart/2005/8/layout/hList1"/>
    <dgm:cxn modelId="{3FACAC0F-17C7-4B3A-91DE-B30ECC4C6475}" type="presOf" srcId="{346CED01-5288-48CF-AC9A-5A9005A54FA1}" destId="{A75E8215-9363-4487-AE59-9EA0FF8717AA}" srcOrd="0" destOrd="0" presId="urn:microsoft.com/office/officeart/2005/8/layout/hList1"/>
    <dgm:cxn modelId="{98F28C15-BCC5-4BA8-937D-297C456FCB01}" srcId="{2A91311A-2F55-4599-9736-02E63D9467E5}" destId="{D04DA39C-06E4-48B8-8BC0-4B3C6AE71A56}" srcOrd="0" destOrd="0" parTransId="{930CDFA4-F0BE-4D32-9618-67E789D1E93F}" sibTransId="{D705692A-4493-405F-AB77-403588DC3CE1}"/>
    <dgm:cxn modelId="{89D3191C-4DF2-4348-B339-0B1FD868A0C8}" srcId="{BF14C931-17C0-4E0D-A22D-07348DBD9F33}" destId="{CB444093-2599-4FA6-AE8E-E959A596FC96}" srcOrd="2" destOrd="0" parTransId="{B2E79376-9A7A-4264-9E81-53230E026289}" sibTransId="{6B9FD244-208A-4CD2-BAD7-E4BB72D04BF5}"/>
    <dgm:cxn modelId="{1AAF1223-5D78-4B30-B26F-6C81595ACFD9}" srcId="{18EBDF93-986E-4DFF-A367-33DF1642140F}" destId="{B0CE688C-0D6A-446F-B365-3838F0321B8D}" srcOrd="0" destOrd="0" parTransId="{0EF6BEA2-165E-4CA9-B131-46BCC3433CC6}" sibTransId="{7E61520F-A5AC-49AD-9E1F-B2FE4A088EA3}"/>
    <dgm:cxn modelId="{2D892E26-C3FF-4096-8334-11F9F89285D9}" srcId="{346CED01-5288-48CF-AC9A-5A9005A54FA1}" destId="{39C32EEC-8FA4-4D22-B9CA-4F727CA82363}" srcOrd="1" destOrd="0" parTransId="{A4A52F8B-C09E-49B7-AE3F-A352F89A9E10}" sibTransId="{16E6B4F1-2A33-4DE4-AEA3-2ADB0B302644}"/>
    <dgm:cxn modelId="{41A2522D-B390-4813-ACFF-A1E8509B7375}" srcId="{2A91311A-2F55-4599-9736-02E63D9467E5}" destId="{33576EE1-CEB3-47D3-965A-A8CA6F454D85}" srcOrd="1" destOrd="0" parTransId="{E188E447-CFB0-4065-9CEB-A1C2CD62D5AE}" sibTransId="{B3421695-50CE-4D3E-8390-4E98C52E8FF1}"/>
    <dgm:cxn modelId="{4C23E538-F2F3-4719-8BFA-3A2A807CCD02}" srcId="{346CED01-5288-48CF-AC9A-5A9005A54FA1}" destId="{BF14C931-17C0-4E0D-A22D-07348DBD9F33}" srcOrd="2" destOrd="0" parTransId="{ABA42E23-D64B-4DA3-8603-BDDFF77B1868}" sibTransId="{0179046F-9BEB-4D05-B598-B7251DB77A40}"/>
    <dgm:cxn modelId="{C6A19965-12B9-4CC5-A97E-4DD711B8819C}" type="presOf" srcId="{BF14C931-17C0-4E0D-A22D-07348DBD9F33}" destId="{F7A8FE3B-0E3F-4FA3-8733-DFF348F4B939}" srcOrd="0" destOrd="0" presId="urn:microsoft.com/office/officeart/2005/8/layout/hList1"/>
    <dgm:cxn modelId="{FC9DAB65-0F73-410F-8825-36F897E8B9D0}" type="presOf" srcId="{01181FE4-E1D2-4748-937E-6F3704C10695}" destId="{EB6730CD-C27A-4E26-AF9E-DAC25141F79B}" srcOrd="0" destOrd="5" presId="urn:microsoft.com/office/officeart/2005/8/layout/hList1"/>
    <dgm:cxn modelId="{28EA8269-5065-48AD-8A28-3F140424D5EF}" type="presOf" srcId="{18EBDF93-986E-4DFF-A367-33DF1642140F}" destId="{40D66B2E-B78D-4B4C-8C7E-7DDA5772EBBD}" srcOrd="0" destOrd="0" presId="urn:microsoft.com/office/officeart/2005/8/layout/hList1"/>
    <dgm:cxn modelId="{6378ED6A-2EB2-44AF-ABFD-40EC192CA38F}" type="presOf" srcId="{6FA633C7-BEC6-44F3-8609-714BAEE2D0CD}" destId="{0E61D0F9-85E2-4F09-9165-3FCBD2D06BE5}" srcOrd="0" destOrd="0" presId="urn:microsoft.com/office/officeart/2005/8/layout/hList1"/>
    <dgm:cxn modelId="{264D194B-AC11-4F21-8212-340CAF24EB9A}" type="presOf" srcId="{2A91311A-2F55-4599-9736-02E63D9467E5}" destId="{EB6730CD-C27A-4E26-AF9E-DAC25141F79B}" srcOrd="0" destOrd="1" presId="urn:microsoft.com/office/officeart/2005/8/layout/hList1"/>
    <dgm:cxn modelId="{6B37437B-275A-4687-A6BE-82652BD1D266}" type="presOf" srcId="{58C67E61-7292-47F2-B932-398AE2E739A7}" destId="{0E61D0F9-85E2-4F09-9165-3FCBD2D06BE5}" srcOrd="0" destOrd="1" presId="urn:microsoft.com/office/officeart/2005/8/layout/hList1"/>
    <dgm:cxn modelId="{7DA1A47D-759D-4721-A177-9FE19700C4CB}" srcId="{39C32EEC-8FA4-4D22-B9CA-4F727CA82363}" destId="{58C67E61-7292-47F2-B932-398AE2E739A7}" srcOrd="1" destOrd="0" parTransId="{5AB3A96A-A782-4282-85E6-0D0388DD4E97}" sibTransId="{19E4B882-527D-4E6B-A132-2EF4C82195D3}"/>
    <dgm:cxn modelId="{DFFA7183-0166-425B-AD92-26FDECC73E0E}" type="presOf" srcId="{CB444093-2599-4FA6-AE8E-E959A596FC96}" destId="{998EB8B6-92D4-4A12-8727-C7DAF075E054}" srcOrd="0" destOrd="2" presId="urn:microsoft.com/office/officeart/2005/8/layout/hList1"/>
    <dgm:cxn modelId="{A4D44990-D97F-4D3D-96C6-5EFE4EB3DE73}" type="presOf" srcId="{FAA72D0B-C871-418B-9642-2B917EE218FA}" destId="{998EB8B6-92D4-4A12-8727-C7DAF075E054}" srcOrd="0" destOrd="0" presId="urn:microsoft.com/office/officeart/2005/8/layout/hList1"/>
    <dgm:cxn modelId="{EC96EC91-E9BD-43C2-B1EE-FB30BF8731B4}" srcId="{346CED01-5288-48CF-AC9A-5A9005A54FA1}" destId="{18EBDF93-986E-4DFF-A367-33DF1642140F}" srcOrd="0" destOrd="0" parTransId="{03E42CBD-93FF-4796-86F8-BE5F455C9D81}" sibTransId="{7891753B-77C2-4DB1-8F58-8D63FA8FB548}"/>
    <dgm:cxn modelId="{C641E994-A509-4885-9B23-3200A8248BF7}" type="presOf" srcId="{BA32AD7C-451C-4ED3-960E-508FABBFACE5}" destId="{EB6730CD-C27A-4E26-AF9E-DAC25141F79B}" srcOrd="0" destOrd="4" presId="urn:microsoft.com/office/officeart/2005/8/layout/hList1"/>
    <dgm:cxn modelId="{41E2C59B-E2C7-445D-93EC-6D8CBD7E1902}" srcId="{2A91311A-2F55-4599-9736-02E63D9467E5}" destId="{01181FE4-E1D2-4748-937E-6F3704C10695}" srcOrd="3" destOrd="0" parTransId="{294425D8-20A4-4F9A-BEA8-9C92528DBBA1}" sibTransId="{2310EF00-B7B8-4B0B-8002-C76A7F122EE7}"/>
    <dgm:cxn modelId="{513341A2-6636-4CEA-B8D2-EDF852BB66A1}" type="presOf" srcId="{B0CE688C-0D6A-446F-B365-3838F0321B8D}" destId="{EB6730CD-C27A-4E26-AF9E-DAC25141F79B}" srcOrd="0" destOrd="0" presId="urn:microsoft.com/office/officeart/2005/8/layout/hList1"/>
    <dgm:cxn modelId="{B10E75A4-0861-4EFA-A275-E76CAF4C96D5}" srcId="{39C32EEC-8FA4-4D22-B9CA-4F727CA82363}" destId="{6FA633C7-BEC6-44F3-8609-714BAEE2D0CD}" srcOrd="0" destOrd="0" parTransId="{6427DB97-9DC8-46B9-80F5-9AEF68C9742B}" sibTransId="{FB372A43-6A55-44CE-95AA-9B4037D02215}"/>
    <dgm:cxn modelId="{EDA3F4A7-FF36-48CF-93C2-833B359313D6}" type="presOf" srcId="{D04DA39C-06E4-48B8-8BC0-4B3C6AE71A56}" destId="{EB6730CD-C27A-4E26-AF9E-DAC25141F79B}" srcOrd="0" destOrd="2" presId="urn:microsoft.com/office/officeart/2005/8/layout/hList1"/>
    <dgm:cxn modelId="{183FCFAC-DC15-4FA8-A7B5-764729259CC3}" type="presOf" srcId="{2AE748FF-2455-4B94-902B-0FD902A9AF8A}" destId="{0E61D0F9-85E2-4F09-9165-3FCBD2D06BE5}" srcOrd="0" destOrd="2" presId="urn:microsoft.com/office/officeart/2005/8/layout/hList1"/>
    <dgm:cxn modelId="{592BF7B7-D62A-4CBD-A954-57C361B830CD}" srcId="{BF14C931-17C0-4E0D-A22D-07348DBD9F33}" destId="{58C500FE-699F-43DC-A420-54A25E0E9AA5}" srcOrd="1" destOrd="0" parTransId="{44BD2AC5-E7AC-44CE-9F72-CBDB7DE4A18E}" sibTransId="{D6FC7B83-5835-4987-937A-CAECE21B3A46}"/>
    <dgm:cxn modelId="{02ACD1CD-6EC1-41F5-B87C-E5C878A93E6A}" srcId="{2A91311A-2F55-4599-9736-02E63D9467E5}" destId="{BA32AD7C-451C-4ED3-960E-508FABBFACE5}" srcOrd="2" destOrd="0" parTransId="{C5068C15-F7AF-4E78-8D57-1C0BBCC28C4F}" sibTransId="{ABAC7659-2AFA-42DE-99AE-86B3E28E6D56}"/>
    <dgm:cxn modelId="{C2486EDE-933D-43ED-954E-0E5E1DDAE57B}" type="presOf" srcId="{58C500FE-699F-43DC-A420-54A25E0E9AA5}" destId="{998EB8B6-92D4-4A12-8727-C7DAF075E054}" srcOrd="0" destOrd="1" presId="urn:microsoft.com/office/officeart/2005/8/layout/hList1"/>
    <dgm:cxn modelId="{CAE37DE1-59D7-46B1-81D0-1DC52BB4B06D}" srcId="{18EBDF93-986E-4DFF-A367-33DF1642140F}" destId="{2A91311A-2F55-4599-9736-02E63D9467E5}" srcOrd="1" destOrd="0" parTransId="{5E72164E-20C9-41CF-AD3B-80B1622CD871}" sibTransId="{04B0BB3A-BD48-488A-BC7E-E5EF080563DC}"/>
    <dgm:cxn modelId="{D9CF43E7-1CDE-4A52-B825-25DD89727055}" srcId="{39C32EEC-8FA4-4D22-B9CA-4F727CA82363}" destId="{2AE748FF-2455-4B94-902B-0FD902A9AF8A}" srcOrd="2" destOrd="0" parTransId="{D558EE36-C561-4D75-9549-26469F4F92C0}" sibTransId="{72C2D88A-FF82-4212-8FC4-545BFB5CEC28}"/>
    <dgm:cxn modelId="{40ABE2F1-A503-4265-A813-FA50E2D42712}" srcId="{BF14C931-17C0-4E0D-A22D-07348DBD9F33}" destId="{FAA72D0B-C871-418B-9642-2B917EE218FA}" srcOrd="0" destOrd="0" parTransId="{9DCDCA5C-09FF-4102-8C6A-02B40ED74993}" sibTransId="{AA3B9D3D-BD73-4A2D-8FD4-4924C7B0F328}"/>
    <dgm:cxn modelId="{687D9EEC-0C05-4560-A58E-3433B9EC7ABD}" type="presParOf" srcId="{A75E8215-9363-4487-AE59-9EA0FF8717AA}" destId="{2903022C-49C4-46B2-81CE-3A27ED815277}" srcOrd="0" destOrd="0" presId="urn:microsoft.com/office/officeart/2005/8/layout/hList1"/>
    <dgm:cxn modelId="{98B4E9E1-B616-4544-B8C9-FF846B5D3D12}" type="presParOf" srcId="{2903022C-49C4-46B2-81CE-3A27ED815277}" destId="{40D66B2E-B78D-4B4C-8C7E-7DDA5772EBBD}" srcOrd="0" destOrd="0" presId="urn:microsoft.com/office/officeart/2005/8/layout/hList1"/>
    <dgm:cxn modelId="{9611F21C-CCFC-44B7-9495-D722ADAD6902}" type="presParOf" srcId="{2903022C-49C4-46B2-81CE-3A27ED815277}" destId="{EB6730CD-C27A-4E26-AF9E-DAC25141F79B}" srcOrd="1" destOrd="0" presId="urn:microsoft.com/office/officeart/2005/8/layout/hList1"/>
    <dgm:cxn modelId="{113BD002-F036-4985-8CCB-1685FB939399}" type="presParOf" srcId="{A75E8215-9363-4487-AE59-9EA0FF8717AA}" destId="{B6088DA3-D5BF-4CC3-A1D1-3E9A053B5AE7}" srcOrd="1" destOrd="0" presId="urn:microsoft.com/office/officeart/2005/8/layout/hList1"/>
    <dgm:cxn modelId="{95AF2B37-F12B-489D-B703-1019499101D5}" type="presParOf" srcId="{A75E8215-9363-4487-AE59-9EA0FF8717AA}" destId="{A738CE3B-8BFB-4E78-BD3D-7201CE6905C1}" srcOrd="2" destOrd="0" presId="urn:microsoft.com/office/officeart/2005/8/layout/hList1"/>
    <dgm:cxn modelId="{519313A9-22CA-4869-8592-5A6D428371DD}" type="presParOf" srcId="{A738CE3B-8BFB-4E78-BD3D-7201CE6905C1}" destId="{40A06102-160F-4BB0-BDDF-C8574D46042C}" srcOrd="0" destOrd="0" presId="urn:microsoft.com/office/officeart/2005/8/layout/hList1"/>
    <dgm:cxn modelId="{4E72AF25-C6AD-4967-9410-54B00FEA7D27}" type="presParOf" srcId="{A738CE3B-8BFB-4E78-BD3D-7201CE6905C1}" destId="{0E61D0F9-85E2-4F09-9165-3FCBD2D06BE5}" srcOrd="1" destOrd="0" presId="urn:microsoft.com/office/officeart/2005/8/layout/hList1"/>
    <dgm:cxn modelId="{9DB8D961-A475-490F-AF48-5CF42EBEA282}" type="presParOf" srcId="{A75E8215-9363-4487-AE59-9EA0FF8717AA}" destId="{FB744BEE-F49A-4707-B5CE-3DA3B22BE690}" srcOrd="3" destOrd="0" presId="urn:microsoft.com/office/officeart/2005/8/layout/hList1"/>
    <dgm:cxn modelId="{8208AACB-AD66-43DA-BF9C-A1A60FBCD365}" type="presParOf" srcId="{A75E8215-9363-4487-AE59-9EA0FF8717AA}" destId="{4A421D90-F2F7-43A4-B8A2-D57A90FDB1A9}" srcOrd="4" destOrd="0" presId="urn:microsoft.com/office/officeart/2005/8/layout/hList1"/>
    <dgm:cxn modelId="{6CF1BF90-49E7-4960-B2CC-09B907A2D068}" type="presParOf" srcId="{4A421D90-F2F7-43A4-B8A2-D57A90FDB1A9}" destId="{F7A8FE3B-0E3F-4FA3-8733-DFF348F4B939}" srcOrd="0" destOrd="0" presId="urn:microsoft.com/office/officeart/2005/8/layout/hList1"/>
    <dgm:cxn modelId="{261BDBFF-7E76-4014-A376-EC23EEB2E135}" type="presParOf" srcId="{4A421D90-F2F7-43A4-B8A2-D57A90FDB1A9}" destId="{998EB8B6-92D4-4A12-8727-C7DAF075E05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53A0D-BD96-4696-AC53-A09C4046CCCE}">
      <dsp:nvSpPr>
        <dsp:cNvPr id="0" name=""/>
        <dsp:cNvSpPr/>
      </dsp:nvSpPr>
      <dsp:spPr>
        <a:xfrm rot="5400000">
          <a:off x="-221970" y="223741"/>
          <a:ext cx="1479803" cy="10358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User Setup</a:t>
          </a:r>
        </a:p>
      </dsp:txBody>
      <dsp:txXfrm rot="-5400000">
        <a:off x="1" y="519701"/>
        <a:ext cx="1035862" cy="443941"/>
      </dsp:txXfrm>
    </dsp:sp>
    <dsp:sp modelId="{36F06898-7CFE-4F61-91C9-1ECD1CC66FB5}">
      <dsp:nvSpPr>
        <dsp:cNvPr id="0" name=""/>
        <dsp:cNvSpPr/>
      </dsp:nvSpPr>
      <dsp:spPr>
        <a:xfrm rot="5400000">
          <a:off x="2562208" y="-1539031"/>
          <a:ext cx="961872" cy="40399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Users request access to application via ‘Identity’: </a:t>
          </a:r>
          <a:r>
            <a:rPr lang="en-GB" sz="1600" kern="1200" err="1">
              <a:hlinkClick xmlns:r="http://schemas.openxmlformats.org/officeDocument/2006/relationships" r:id="rId1"/>
            </a:rPr>
            <a:t>Identity@Lloyds</a:t>
          </a:r>
          <a:endParaRPr lang="en-GB" sz="1600" kern="1200"/>
        </a:p>
      </dsp:txBody>
      <dsp:txXfrm rot="-5400000">
        <a:off x="1023178" y="46954"/>
        <a:ext cx="3992979" cy="867962"/>
      </dsp:txXfrm>
    </dsp:sp>
    <dsp:sp modelId="{5BA2F92D-CD0D-4225-BF3D-E5261DBADB69}">
      <dsp:nvSpPr>
        <dsp:cNvPr id="0" name=""/>
        <dsp:cNvSpPr/>
      </dsp:nvSpPr>
      <dsp:spPr>
        <a:xfrm rot="5400000">
          <a:off x="-221970" y="1507895"/>
          <a:ext cx="1479803" cy="10358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Devolved Admin</a:t>
          </a:r>
        </a:p>
      </dsp:txBody>
      <dsp:txXfrm rot="-5400000">
        <a:off x="1" y="1803855"/>
        <a:ext cx="1035862" cy="443941"/>
      </dsp:txXfrm>
    </dsp:sp>
    <dsp:sp modelId="{C8B6CD40-C849-4DB8-B8D9-C0851CC08B0F}">
      <dsp:nvSpPr>
        <dsp:cNvPr id="0" name=""/>
        <dsp:cNvSpPr/>
      </dsp:nvSpPr>
      <dsp:spPr>
        <a:xfrm rot="5400000">
          <a:off x="2574893" y="-253105"/>
          <a:ext cx="961872" cy="40399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DAs within each Managing Agent will approve user requests via ‘Identity’</a:t>
          </a:r>
        </a:p>
      </dsp:txBody>
      <dsp:txXfrm rot="-5400000">
        <a:off x="1035863" y="1332880"/>
        <a:ext cx="3992979" cy="867962"/>
      </dsp:txXfrm>
    </dsp:sp>
    <dsp:sp modelId="{BAA4AC0F-3648-4DD8-A70E-E4C82C5AB908}">
      <dsp:nvSpPr>
        <dsp:cNvPr id="0" name=""/>
        <dsp:cNvSpPr/>
      </dsp:nvSpPr>
      <dsp:spPr>
        <a:xfrm rot="5400000">
          <a:off x="-221970" y="2792050"/>
          <a:ext cx="1479803" cy="103586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MFA Activation</a:t>
          </a:r>
        </a:p>
      </dsp:txBody>
      <dsp:txXfrm rot="-5400000">
        <a:off x="1" y="3088010"/>
        <a:ext cx="1035862" cy="443941"/>
      </dsp:txXfrm>
    </dsp:sp>
    <dsp:sp modelId="{FA067B75-2DF9-41C1-8FE0-E126AF782193}">
      <dsp:nvSpPr>
        <dsp:cNvPr id="0" name=""/>
        <dsp:cNvSpPr/>
      </dsp:nvSpPr>
      <dsp:spPr>
        <a:xfrm rot="5400000">
          <a:off x="2574893" y="1031048"/>
          <a:ext cx="961872" cy="40399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Users login to </a:t>
          </a:r>
          <a:r>
            <a:rPr lang="en-GB" sz="1600" kern="1200" err="1"/>
            <a:t>CoreFiling</a:t>
          </a:r>
          <a:r>
            <a:rPr lang="en-GB" sz="1600" kern="1200"/>
            <a:t> Portal using Microsoft Authenticator </a:t>
          </a:r>
          <a:r>
            <a:rPr lang="en-GB" sz="1600" b="0" i="0" kern="1200">
              <a:hlinkClick xmlns:r="http://schemas.openxmlformats.org/officeDocument/2006/relationships" r:id="rId2"/>
            </a:rPr>
            <a:t>https://lloyds.corefiling.com/</a:t>
          </a:r>
          <a:endParaRPr lang="en-GB" sz="1600" kern="1200"/>
        </a:p>
      </dsp:txBody>
      <dsp:txXfrm rot="-5400000">
        <a:off x="1035863" y="2617034"/>
        <a:ext cx="3992979" cy="867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53A0D-BD96-4696-AC53-A09C4046CCCE}">
      <dsp:nvSpPr>
        <dsp:cNvPr id="0" name=""/>
        <dsp:cNvSpPr/>
      </dsp:nvSpPr>
      <dsp:spPr>
        <a:xfrm rot="5400000">
          <a:off x="-225350" y="226660"/>
          <a:ext cx="1502338" cy="1051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 User Setup</a:t>
          </a:r>
        </a:p>
      </dsp:txBody>
      <dsp:txXfrm rot="-5400000">
        <a:off x="1" y="527129"/>
        <a:ext cx="1051637" cy="450701"/>
      </dsp:txXfrm>
    </dsp:sp>
    <dsp:sp modelId="{36F06898-7CFE-4F61-91C9-1ECD1CC66FB5}">
      <dsp:nvSpPr>
        <dsp:cNvPr id="0" name=""/>
        <dsp:cNvSpPr/>
      </dsp:nvSpPr>
      <dsp:spPr>
        <a:xfrm rot="5400000">
          <a:off x="2595020" y="-1542073"/>
          <a:ext cx="976520" cy="40632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Users request </a:t>
          </a:r>
          <a:r>
            <a:rPr lang="en-GB" sz="1600" kern="1200" err="1"/>
            <a:t>CoreFiling</a:t>
          </a:r>
          <a:r>
            <a:rPr lang="en-GB" sz="1600" kern="1200"/>
            <a:t> access type (preparer/approver) by sending an e-mail to Lloyd’s:                                       </a:t>
          </a:r>
          <a:r>
            <a:rPr lang="en-GB" sz="1600" kern="1200">
              <a:hlinkClick xmlns:r="http://schemas.openxmlformats.org/officeDocument/2006/relationships" r:id="rId1"/>
            </a:rPr>
            <a:t>Lloyds-MRD-ReturnQueries@lloyds.com</a:t>
          </a:r>
          <a:r>
            <a:rPr lang="en-GB" sz="1600" kern="1200"/>
            <a:t> </a:t>
          </a:r>
        </a:p>
      </dsp:txBody>
      <dsp:txXfrm rot="-5400000">
        <a:off x="1051637" y="48980"/>
        <a:ext cx="4015617" cy="881180"/>
      </dsp:txXfrm>
    </dsp:sp>
    <dsp:sp modelId="{5BA2F92D-CD0D-4225-BF3D-E5261DBADB69}">
      <dsp:nvSpPr>
        <dsp:cNvPr id="0" name=""/>
        <dsp:cNvSpPr/>
      </dsp:nvSpPr>
      <dsp:spPr>
        <a:xfrm rot="5400000">
          <a:off x="-225350" y="1533612"/>
          <a:ext cx="1502338" cy="1051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Lloyd’s Admin</a:t>
          </a:r>
        </a:p>
      </dsp:txBody>
      <dsp:txXfrm rot="-5400000">
        <a:off x="1" y="1834081"/>
        <a:ext cx="1051637" cy="450701"/>
      </dsp:txXfrm>
    </dsp:sp>
    <dsp:sp modelId="{C8B6CD40-C849-4DB8-B8D9-C0851CC08B0F}">
      <dsp:nvSpPr>
        <dsp:cNvPr id="0" name=""/>
        <dsp:cNvSpPr/>
      </dsp:nvSpPr>
      <dsp:spPr>
        <a:xfrm rot="5400000">
          <a:off x="2595020" y="-235122"/>
          <a:ext cx="976520" cy="40632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Lloyd’s Finance &amp; IT teams review request implement within </a:t>
          </a:r>
          <a:r>
            <a:rPr lang="en-GB" sz="1600" kern="1200" err="1"/>
            <a:t>CoreFiling</a:t>
          </a:r>
          <a:endParaRPr lang="en-GB" sz="1600" kern="1200"/>
        </a:p>
      </dsp:txBody>
      <dsp:txXfrm rot="-5400000">
        <a:off x="1051637" y="1355931"/>
        <a:ext cx="4015617" cy="881180"/>
      </dsp:txXfrm>
    </dsp:sp>
    <dsp:sp modelId="{BAA4AC0F-3648-4DD8-A70E-E4C82C5AB908}">
      <dsp:nvSpPr>
        <dsp:cNvPr id="0" name=""/>
        <dsp:cNvSpPr/>
      </dsp:nvSpPr>
      <dsp:spPr>
        <a:xfrm rot="5400000">
          <a:off x="-225350" y="2840564"/>
          <a:ext cx="1502338" cy="105163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Portal Access</a:t>
          </a:r>
        </a:p>
      </dsp:txBody>
      <dsp:txXfrm rot="-5400000">
        <a:off x="1" y="3141033"/>
        <a:ext cx="1051637" cy="450701"/>
      </dsp:txXfrm>
    </dsp:sp>
    <dsp:sp modelId="{FA067B75-2DF9-41C1-8FE0-E126AF782193}">
      <dsp:nvSpPr>
        <dsp:cNvPr id="0" name=""/>
        <dsp:cNvSpPr/>
      </dsp:nvSpPr>
      <dsp:spPr>
        <a:xfrm rot="5400000">
          <a:off x="2595020" y="1071829"/>
          <a:ext cx="976520" cy="40632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a:t>Following approval, users will see relevant obligations and be able to perform tasks </a:t>
          </a:r>
          <a:r>
            <a:rPr lang="en-GB" sz="1600" kern="1200">
              <a:latin typeface="Arial"/>
            </a:rPr>
            <a:t>within</a:t>
          </a:r>
          <a:r>
            <a:rPr lang="en-GB" sz="1600" kern="1200"/>
            <a:t> the </a:t>
          </a:r>
          <a:r>
            <a:rPr lang="en-GB" sz="1600" kern="1200" err="1"/>
            <a:t>CoreFiling</a:t>
          </a:r>
          <a:r>
            <a:rPr lang="en-GB" sz="1600" kern="1200"/>
            <a:t> Portal</a:t>
          </a:r>
        </a:p>
      </dsp:txBody>
      <dsp:txXfrm rot="-5400000">
        <a:off x="1051637" y="2662882"/>
        <a:ext cx="4015617" cy="881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66B2E-B78D-4B4C-8C7E-7DDA5772EBBD}">
      <dsp:nvSpPr>
        <dsp:cNvPr id="0" name=""/>
        <dsp:cNvSpPr/>
      </dsp:nvSpPr>
      <dsp:spPr>
        <a:xfrm>
          <a:off x="5330" y="242203"/>
          <a:ext cx="3270927" cy="3546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00000"/>
            </a:lnSpc>
            <a:spcBef>
              <a:spcPts val="600"/>
            </a:spcBef>
            <a:spcAft>
              <a:spcPts val="600"/>
            </a:spcAft>
            <a:buNone/>
          </a:pPr>
          <a:r>
            <a:rPr lang="en-GB" sz="1600" kern="1200"/>
            <a:t>Mandatory Tags</a:t>
          </a:r>
        </a:p>
      </dsp:txBody>
      <dsp:txXfrm>
        <a:off x="5330" y="242203"/>
        <a:ext cx="3270927" cy="354687"/>
      </dsp:txXfrm>
    </dsp:sp>
    <dsp:sp modelId="{EB6730CD-C27A-4E26-AF9E-DAC25141F79B}">
      <dsp:nvSpPr>
        <dsp:cNvPr id="0" name=""/>
        <dsp:cNvSpPr/>
      </dsp:nvSpPr>
      <dsp:spPr>
        <a:xfrm>
          <a:off x="5494" y="571297"/>
          <a:ext cx="3270927" cy="2986560"/>
        </a:xfrm>
        <a:prstGeom prst="rect">
          <a:avLst/>
        </a:prstGeom>
        <a:no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ts val="600"/>
            </a:spcBef>
            <a:spcAft>
              <a:spcPts val="600"/>
            </a:spcAft>
            <a:buChar char="•"/>
          </a:pPr>
          <a:r>
            <a:rPr lang="en-GB" sz="1500" kern="1200"/>
            <a:t>The full listing of mandatory disclosures can be referenced in the illustrative accounts (s2.3.2).</a:t>
          </a:r>
        </a:p>
        <a:p>
          <a:pPr marL="114300" lvl="1" indent="-114300" algn="l" defTabSz="666750">
            <a:lnSpc>
              <a:spcPct val="100000"/>
            </a:lnSpc>
            <a:spcBef>
              <a:spcPts val="600"/>
            </a:spcBef>
            <a:spcAft>
              <a:spcPts val="600"/>
            </a:spcAft>
            <a:buChar char="•"/>
          </a:pPr>
          <a:r>
            <a:rPr lang="en-GB" sz="1500" kern="1200"/>
            <a:t>A few examples below: </a:t>
          </a:r>
        </a:p>
        <a:p>
          <a:pPr marL="228600" lvl="2" indent="-114300" algn="l" defTabSz="666750">
            <a:lnSpc>
              <a:spcPct val="100000"/>
            </a:lnSpc>
            <a:spcBef>
              <a:spcPts val="600"/>
            </a:spcBef>
            <a:spcAft>
              <a:spcPts val="600"/>
            </a:spcAft>
            <a:buChar char="•"/>
          </a:pPr>
          <a:r>
            <a:rPr lang="en-GB" sz="1500" kern="1200"/>
            <a:t>Syndicate number</a:t>
          </a:r>
        </a:p>
        <a:p>
          <a:pPr marL="228600" lvl="2" indent="-114300" algn="l" defTabSz="666750">
            <a:lnSpc>
              <a:spcPct val="100000"/>
            </a:lnSpc>
            <a:spcBef>
              <a:spcPts val="600"/>
            </a:spcBef>
            <a:spcAft>
              <a:spcPts val="600"/>
            </a:spcAft>
            <a:buChar char="•"/>
          </a:pPr>
          <a:r>
            <a:rPr lang="en-GB" sz="1500" kern="1200"/>
            <a:t>Presentational currency</a:t>
          </a:r>
        </a:p>
        <a:p>
          <a:pPr marL="228600" lvl="2" indent="-114300" algn="l" defTabSz="666750">
            <a:lnSpc>
              <a:spcPct val="100000"/>
            </a:lnSpc>
            <a:spcBef>
              <a:spcPts val="600"/>
            </a:spcBef>
            <a:spcAft>
              <a:spcPts val="600"/>
            </a:spcAft>
            <a:buChar char="•"/>
          </a:pPr>
          <a:r>
            <a:rPr lang="en-GB" sz="1500" kern="1200"/>
            <a:t>Schedule 3 True/False Flag</a:t>
          </a:r>
        </a:p>
        <a:p>
          <a:pPr marL="228600" lvl="2" indent="-114300" algn="l" defTabSz="666750">
            <a:lnSpc>
              <a:spcPct val="100000"/>
            </a:lnSpc>
            <a:spcBef>
              <a:spcPts val="600"/>
            </a:spcBef>
            <a:spcAft>
              <a:spcPts val="600"/>
            </a:spcAft>
            <a:buChar char="•"/>
          </a:pPr>
          <a:r>
            <a:rPr lang="en-GB" sz="1500" kern="1200"/>
            <a:t>Foreign Exchange Rates (note 30)</a:t>
          </a:r>
        </a:p>
      </dsp:txBody>
      <dsp:txXfrm>
        <a:off x="5494" y="571297"/>
        <a:ext cx="3270927" cy="2986560"/>
      </dsp:txXfrm>
    </dsp:sp>
    <dsp:sp modelId="{40A06102-160F-4BB0-BDDF-C8574D46042C}">
      <dsp:nvSpPr>
        <dsp:cNvPr id="0" name=""/>
        <dsp:cNvSpPr/>
      </dsp:nvSpPr>
      <dsp:spPr>
        <a:xfrm>
          <a:off x="3735987" y="238021"/>
          <a:ext cx="3270927" cy="3546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00000"/>
            </a:lnSpc>
            <a:spcBef>
              <a:spcPts val="600"/>
            </a:spcBef>
            <a:spcAft>
              <a:spcPts val="600"/>
            </a:spcAft>
            <a:buNone/>
          </a:pPr>
          <a:r>
            <a:rPr lang="en-GB" sz="1600" kern="1200"/>
            <a:t>Minimum Tags</a:t>
          </a:r>
        </a:p>
      </dsp:txBody>
      <dsp:txXfrm>
        <a:off x="3735987" y="238021"/>
        <a:ext cx="3270927" cy="354687"/>
      </dsp:txXfrm>
    </dsp:sp>
    <dsp:sp modelId="{0E61D0F9-85E2-4F09-9165-3FCBD2D06BE5}">
      <dsp:nvSpPr>
        <dsp:cNvPr id="0" name=""/>
        <dsp:cNvSpPr/>
      </dsp:nvSpPr>
      <dsp:spPr>
        <a:xfrm>
          <a:off x="3734351" y="571297"/>
          <a:ext cx="3270927" cy="2986560"/>
        </a:xfrm>
        <a:prstGeom prst="rect">
          <a:avLst/>
        </a:prstGeom>
        <a:no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ts val="600"/>
            </a:spcBef>
            <a:spcAft>
              <a:spcPts val="600"/>
            </a:spcAft>
            <a:buChar char="•"/>
          </a:pPr>
          <a:r>
            <a:rPr lang="en-GB" sz="1500" kern="1200"/>
            <a:t>The illustrative accounts represent the mandatory disclosures, unless they are nil or n/a for a syndicate. </a:t>
          </a:r>
        </a:p>
        <a:p>
          <a:pPr marL="114300" lvl="1" indent="-114300" algn="l" defTabSz="666750">
            <a:lnSpc>
              <a:spcPct val="100000"/>
            </a:lnSpc>
            <a:spcBef>
              <a:spcPts val="600"/>
            </a:spcBef>
            <a:spcAft>
              <a:spcPts val="600"/>
            </a:spcAft>
            <a:buChar char="•"/>
          </a:pPr>
          <a:r>
            <a:rPr lang="en-GB" sz="1500" kern="1200"/>
            <a:t>To reflect this there are validations to flag if you have tagged each line in the primary statements.</a:t>
          </a:r>
        </a:p>
        <a:p>
          <a:pPr marL="114300" lvl="1" indent="-114300" algn="l" defTabSz="666750">
            <a:lnSpc>
              <a:spcPct val="100000"/>
            </a:lnSpc>
            <a:spcBef>
              <a:spcPts val="600"/>
            </a:spcBef>
            <a:spcAft>
              <a:spcPts val="600"/>
            </a:spcAft>
            <a:buChar char="•"/>
          </a:pPr>
          <a:r>
            <a:rPr lang="en-GB" sz="1500" b="1" kern="1200"/>
            <a:t>Warning validation</a:t>
          </a:r>
        </a:p>
      </dsp:txBody>
      <dsp:txXfrm>
        <a:off x="3734351" y="571297"/>
        <a:ext cx="3270927" cy="2986560"/>
      </dsp:txXfrm>
    </dsp:sp>
    <dsp:sp modelId="{F7A8FE3B-0E3F-4FA3-8733-DFF348F4B939}">
      <dsp:nvSpPr>
        <dsp:cNvPr id="0" name=""/>
        <dsp:cNvSpPr/>
      </dsp:nvSpPr>
      <dsp:spPr>
        <a:xfrm>
          <a:off x="7462391" y="229658"/>
          <a:ext cx="3283880" cy="35468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100000"/>
            </a:lnSpc>
            <a:spcBef>
              <a:spcPts val="600"/>
            </a:spcBef>
            <a:spcAft>
              <a:spcPts val="600"/>
            </a:spcAft>
            <a:buNone/>
          </a:pPr>
          <a:r>
            <a:rPr lang="en-GB" sz="1600" kern="1200"/>
            <a:t>Internal Consistency</a:t>
          </a:r>
        </a:p>
      </dsp:txBody>
      <dsp:txXfrm>
        <a:off x="7462391" y="229658"/>
        <a:ext cx="3283880" cy="354687"/>
      </dsp:txXfrm>
    </dsp:sp>
    <dsp:sp modelId="{998EB8B6-92D4-4A12-8727-C7DAF075E054}">
      <dsp:nvSpPr>
        <dsp:cNvPr id="0" name=""/>
        <dsp:cNvSpPr/>
      </dsp:nvSpPr>
      <dsp:spPr>
        <a:xfrm>
          <a:off x="7469685" y="571297"/>
          <a:ext cx="3270927" cy="2986560"/>
        </a:xfrm>
        <a:prstGeom prst="rect">
          <a:avLst/>
        </a:prstGeom>
        <a:no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ts val="600"/>
            </a:spcBef>
            <a:spcAft>
              <a:spcPts val="600"/>
            </a:spcAft>
            <a:buChar char="•"/>
          </a:pPr>
          <a:r>
            <a:rPr lang="en-GB" sz="1500" kern="1200"/>
            <a:t>Validates that the values in the primary statements are consistent with the totals with relevant notes. </a:t>
          </a:r>
        </a:p>
        <a:p>
          <a:pPr marL="114300" lvl="1" indent="-114300" algn="l" defTabSz="666750">
            <a:lnSpc>
              <a:spcPct val="100000"/>
            </a:lnSpc>
            <a:spcBef>
              <a:spcPts val="600"/>
            </a:spcBef>
            <a:spcAft>
              <a:spcPts val="600"/>
            </a:spcAft>
            <a:buChar char="•"/>
          </a:pPr>
          <a:r>
            <a:rPr lang="en-GB" sz="1500" kern="1200">
              <a:solidFill>
                <a:schemeClr val="tx1"/>
              </a:solidFill>
              <a:cs typeface="Arial"/>
            </a:rPr>
            <a:t>e.g. Gross Premium Written value from Profit or Loss (Primary Statement) matches Gross Premium written Total (note 5- Analysis of underwriting result )</a:t>
          </a:r>
          <a:endParaRPr lang="en-GB" sz="1500" kern="1200"/>
        </a:p>
        <a:p>
          <a:pPr marL="114300" lvl="1" indent="-114300" algn="l" defTabSz="666750">
            <a:lnSpc>
              <a:spcPct val="100000"/>
            </a:lnSpc>
            <a:spcBef>
              <a:spcPts val="600"/>
            </a:spcBef>
            <a:spcAft>
              <a:spcPts val="600"/>
            </a:spcAft>
            <a:buChar char="•"/>
          </a:pPr>
          <a:r>
            <a:rPr lang="en-GB" sz="1500" b="1" kern="1200"/>
            <a:t>Warning validation</a:t>
          </a:r>
        </a:p>
      </dsp:txBody>
      <dsp:txXfrm>
        <a:off x="7469685" y="571297"/>
        <a:ext cx="3270927" cy="29865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4731" cy="276999"/>
          </a:xfrm>
          <a:prstGeom prst="rect">
            <a:avLst/>
          </a:prstGeom>
        </p:spPr>
        <p:txBody>
          <a:bodyPr vert="horz" wrap="none" lIns="91440" tIns="45720" rIns="91440" bIns="45720" rtlCol="0">
            <a:spAutoFit/>
          </a:bodyPr>
          <a:lstStyle>
            <a:lvl1pPr algn="l">
              <a:defRPr sz="1200"/>
            </a:lvl1pPr>
          </a:lstStyle>
          <a:p>
            <a:endParaRPr lang="en-GB"/>
          </a:p>
        </p:txBody>
      </p:sp>
      <p:sp>
        <p:nvSpPr>
          <p:cNvPr id="3" name="Date Placeholder 2"/>
          <p:cNvSpPr>
            <a:spLocks noGrp="1"/>
          </p:cNvSpPr>
          <p:nvPr>
            <p:ph type="dt" sz="quarter" idx="1"/>
          </p:nvPr>
        </p:nvSpPr>
        <p:spPr>
          <a:xfrm>
            <a:off x="5924748" y="0"/>
            <a:ext cx="931665" cy="276999"/>
          </a:xfrm>
          <a:prstGeom prst="rect">
            <a:avLst/>
          </a:prstGeom>
        </p:spPr>
        <p:txBody>
          <a:bodyPr vert="horz" wrap="none" lIns="91440" tIns="45720" rIns="91440" bIns="45720" rtlCol="0">
            <a:spAutoFit/>
          </a:bodyPr>
          <a:lstStyle>
            <a:lvl1pPr algn="r">
              <a:defRPr sz="1200"/>
            </a:lvl1pPr>
          </a:lstStyle>
          <a:p>
            <a:fld id="{3FEF8E6F-256A-4BDC-8BE6-E3D13430BDFA}" type="datetimeFigureOut">
              <a:rPr lang="en-GB" smtClean="0"/>
              <a:t>28/11/2025</a:t>
            </a:fld>
            <a:endParaRPr lang="en-GB"/>
          </a:p>
        </p:txBody>
      </p:sp>
      <p:sp>
        <p:nvSpPr>
          <p:cNvPr id="4" name="Footer Placeholder 3"/>
          <p:cNvSpPr>
            <a:spLocks noGrp="1"/>
          </p:cNvSpPr>
          <p:nvPr>
            <p:ph type="ftr" sz="quarter" idx="2"/>
          </p:nvPr>
        </p:nvSpPr>
        <p:spPr>
          <a:xfrm>
            <a:off x="0" y="8867001"/>
            <a:ext cx="184731" cy="276999"/>
          </a:xfrm>
          <a:prstGeom prst="rect">
            <a:avLst/>
          </a:prstGeom>
        </p:spPr>
        <p:txBody>
          <a:bodyPr vert="horz" wrap="none" lIns="91440" tIns="45720" rIns="91440" bIns="45720" rtlCol="0" anchor="b">
            <a:spAutoFit/>
          </a:bodyPr>
          <a:lstStyle>
            <a:lvl1pPr algn="l">
              <a:defRPr sz="1200"/>
            </a:lvl1pPr>
          </a:lstStyle>
          <a:p>
            <a:endParaRPr lang="en-GB"/>
          </a:p>
        </p:txBody>
      </p:sp>
      <p:sp>
        <p:nvSpPr>
          <p:cNvPr id="5" name="Slide Number Placeholder 4"/>
          <p:cNvSpPr>
            <a:spLocks noGrp="1"/>
          </p:cNvSpPr>
          <p:nvPr>
            <p:ph type="sldNum" sz="quarter" idx="3"/>
          </p:nvPr>
        </p:nvSpPr>
        <p:spPr>
          <a:xfrm>
            <a:off x="6489005" y="8867001"/>
            <a:ext cx="367408" cy="276999"/>
          </a:xfrm>
          <a:prstGeom prst="rect">
            <a:avLst/>
          </a:prstGeom>
        </p:spPr>
        <p:txBody>
          <a:bodyPr vert="horz" wrap="none" lIns="91440" tIns="45720" rIns="91440" bIns="45720" rtlCol="0" anchor="b">
            <a:spAutoFit/>
          </a:bodyPr>
          <a:lstStyle>
            <a:lvl1pPr algn="r">
              <a:defRPr sz="1200"/>
            </a:lvl1pPr>
          </a:lstStyle>
          <a:p>
            <a:fld id="{8DE38726-FE2B-4107-A90C-F811A567A191}" type="slidenum">
              <a:rPr lang="en-GB" smtClean="0"/>
              <a:t>‹#›</a:t>
            </a:fld>
            <a:endParaRPr lang="en-GB"/>
          </a:p>
        </p:txBody>
      </p:sp>
    </p:spTree>
    <p:extLst>
      <p:ext uri="{BB962C8B-B14F-4D97-AF65-F5344CB8AC3E}">
        <p14:creationId xmlns:p14="http://schemas.microsoft.com/office/powerpoint/2010/main" val="71107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4731" cy="276999"/>
          </a:xfrm>
          <a:prstGeom prst="rect">
            <a:avLst/>
          </a:prstGeom>
        </p:spPr>
        <p:txBody>
          <a:bodyPr vert="horz" wrap="none" lIns="91440" tIns="45720" rIns="91440" bIns="45720" rtlCol="0">
            <a:spAutoFit/>
          </a:bodyPr>
          <a:lstStyle>
            <a:lvl1pPr algn="l">
              <a:defRPr sz="1200"/>
            </a:lvl1pPr>
          </a:lstStyle>
          <a:p>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867001"/>
            <a:ext cx="184731" cy="276999"/>
          </a:xfrm>
          <a:prstGeom prst="rect">
            <a:avLst/>
          </a:prstGeom>
        </p:spPr>
        <p:txBody>
          <a:bodyPr vert="horz" wrap="none" lIns="91440" tIns="45720" rIns="91440" bIns="45720" rtlCol="0" anchor="b">
            <a:spAutoFit/>
          </a:bodyPr>
          <a:lstStyle>
            <a:lvl1pPr algn="l">
              <a:defRPr sz="1200"/>
            </a:lvl1pPr>
          </a:lstStyle>
          <a:p>
            <a:endParaRPr lang="en-GB"/>
          </a:p>
        </p:txBody>
      </p:sp>
      <p:sp>
        <p:nvSpPr>
          <p:cNvPr id="7" name="Slide Number Placeholder 6"/>
          <p:cNvSpPr>
            <a:spLocks noGrp="1"/>
          </p:cNvSpPr>
          <p:nvPr>
            <p:ph type="sldNum" sz="quarter" idx="5"/>
          </p:nvPr>
        </p:nvSpPr>
        <p:spPr>
          <a:xfrm>
            <a:off x="6489005" y="8867001"/>
            <a:ext cx="367408" cy="276999"/>
          </a:xfrm>
          <a:prstGeom prst="rect">
            <a:avLst/>
          </a:prstGeom>
        </p:spPr>
        <p:txBody>
          <a:bodyPr vert="horz" wrap="none" lIns="91440" tIns="45720" rIns="91440" bIns="45720" rtlCol="0" anchor="b">
            <a:spAutoFit/>
          </a:bodyPr>
          <a:lstStyle>
            <a:lvl1pPr algn="r">
              <a:defRPr sz="1200"/>
            </a:lvl1pPr>
          </a:lstStyle>
          <a:p>
            <a:fld id="{5D6805EC-C5D3-4FCC-8B7C-480EC75C7913}" type="slidenum">
              <a:rPr lang="en-GB" smtClean="0"/>
              <a:t>‹#›</a:t>
            </a:fld>
            <a:endParaRPr lang="en-GB"/>
          </a:p>
        </p:txBody>
      </p:sp>
      <p:sp>
        <p:nvSpPr>
          <p:cNvPr id="13" name="Date Placeholder 12"/>
          <p:cNvSpPr>
            <a:spLocks noGrp="1"/>
          </p:cNvSpPr>
          <p:nvPr>
            <p:ph type="dt" idx="1"/>
          </p:nvPr>
        </p:nvSpPr>
        <p:spPr>
          <a:xfrm>
            <a:off x="5905512" y="0"/>
            <a:ext cx="950901" cy="276999"/>
          </a:xfrm>
          <a:prstGeom prst="rect">
            <a:avLst/>
          </a:prstGeom>
        </p:spPr>
        <p:txBody>
          <a:bodyPr vert="horz" wrap="none" lIns="91440" tIns="45720" rIns="91440" bIns="45720" rtlCol="0">
            <a:spAutoFit/>
          </a:bodyPr>
          <a:lstStyle>
            <a:lvl1pPr algn="r">
              <a:defRPr sz="1200"/>
            </a:lvl1pPr>
          </a:lstStyle>
          <a:p>
            <a:fld id="{EB4EC575-BF41-48F1-B716-96FFA91122F4}" type="datetimeFigureOut">
              <a:rPr lang="en-GB" smtClean="0"/>
              <a:t>28/11/2025</a:t>
            </a:fld>
            <a:endParaRPr lang="en-GB"/>
          </a:p>
        </p:txBody>
      </p:sp>
      <p:sp>
        <p:nvSpPr>
          <p:cNvPr id="3" name="Notes Placeholder 2"/>
          <p:cNvSpPr>
            <a:spLocks noGrp="1"/>
          </p:cNvSpPr>
          <p:nvPr>
            <p:ph type="body" sz="quarter" idx="3"/>
            <p:custDataLst>
              <p:tags r:id="rId2"/>
            </p:custDataLst>
          </p:nvPr>
        </p:nvSpPr>
        <p:spPr bwMode="auto">
          <a:xfrm>
            <a:off x="685800" y="4400550"/>
            <a:ext cx="5486400" cy="3600450"/>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9771825"/>
      </p:ext>
    </p:extLst>
  </p:cSld>
  <p:clrMap bg1="lt1" tx1="dk1" bg2="lt2" tx2="dk2" accent1="accent1" accent2="accent2" accent3="accent3" accent4="accent4" accent5="accent5" accent6="accent6" hlink="hlink" folHlink="folHlink"/>
  <p:notesStyle>
    <a:lvl1pPr marL="0" indent="0" algn="l" defTabSz="914400" rtl="0" eaLnBrk="1" latinLnBrk="0" hangingPunct="1">
      <a:lnSpc>
        <a:spcPct val="100000"/>
      </a:lnSpc>
      <a:spcBef>
        <a:spcPts val="999"/>
      </a:spcBef>
      <a:spcAft>
        <a:spcPts val="399"/>
      </a:spcAft>
      <a:defRPr kumimoji="0" lang="en-US" sz="1398" b="0" i="0" u="none" kern="1200" baseline="0" smtClean="0">
        <a:solidFill>
          <a:srgbClr val="1E35BF"/>
        </a:solidFill>
        <a:latin typeface="Arial" panose="020B0604020202020204" pitchFamily="34" charset="0"/>
        <a:ea typeface="+mn-ea"/>
        <a:cs typeface="+mn-cs"/>
      </a:defRPr>
    </a:lvl1pPr>
    <a:lvl2pPr marL="0" indent="0" algn="l" defTabSz="914400" rtl="0" eaLnBrk="1" latinLnBrk="0" hangingPunct="1">
      <a:lnSpc>
        <a:spcPct val="100000"/>
      </a:lnSpc>
      <a:spcBef>
        <a:spcPts val="399"/>
      </a:spcBef>
      <a:spcAft>
        <a:spcPts val="399"/>
      </a:spcAft>
      <a:defRPr kumimoji="0" lang="en-US" sz="1398" b="0" i="0" u="none" kern="1200" baseline="0" smtClean="0">
        <a:solidFill>
          <a:srgbClr val="000000"/>
        </a:solidFill>
        <a:latin typeface="Arial" panose="020B0604020202020204" pitchFamily="34" charset="0"/>
        <a:ea typeface="+mn-ea"/>
        <a:cs typeface="+mn-cs"/>
      </a:defRPr>
    </a:lvl2pPr>
    <a:lvl3pPr marL="269649" indent="-269649" algn="l" defTabSz="914400" rtl="0" eaLnBrk="1" latinLnBrk="0" hangingPunct="1">
      <a:lnSpc>
        <a:spcPct val="100000"/>
      </a:lnSpc>
      <a:spcBef>
        <a:spcPts val="0"/>
      </a:spcBef>
      <a:spcAft>
        <a:spcPts val="399"/>
      </a:spcAft>
      <a:buClr>
        <a:srgbClr val="000000"/>
      </a:buClr>
      <a:buSzPct val="100000"/>
      <a:buFont typeface="Arial" panose="020B0604020202020204" pitchFamily="34" charset="0"/>
      <a:buChar char="—"/>
      <a:defRPr kumimoji="0" lang="en-US" sz="1198" b="0" i="0" u="none" kern="1200" baseline="0" smtClean="0">
        <a:solidFill>
          <a:srgbClr val="000000"/>
        </a:solidFill>
        <a:latin typeface="Arial" panose="020B0604020202020204" pitchFamily="34" charset="0"/>
        <a:ea typeface="+mn-ea"/>
        <a:cs typeface="+mn-cs"/>
      </a:defRPr>
    </a:lvl3pPr>
    <a:lvl4pPr marL="539298" indent="-269649" algn="l" defTabSz="914400" rtl="0" eaLnBrk="1" latinLnBrk="0" hangingPunct="1">
      <a:lnSpc>
        <a:spcPct val="100000"/>
      </a:lnSpc>
      <a:spcBef>
        <a:spcPts val="0"/>
      </a:spcBef>
      <a:spcAft>
        <a:spcPts val="399"/>
      </a:spcAft>
      <a:buClr>
        <a:srgbClr val="000000"/>
      </a:buClr>
      <a:buSzPct val="100000"/>
      <a:buFont typeface="Arial" panose="020B0604020202020204" pitchFamily="34" charset="0"/>
      <a:buChar char="–"/>
      <a:defRPr kumimoji="0" lang="en-US" sz="1198" b="0" i="0" u="none" kern="1200" baseline="0" smtClean="0">
        <a:solidFill>
          <a:srgbClr val="000000"/>
        </a:solidFill>
        <a:latin typeface="Arial" panose="020B0604020202020204" pitchFamily="34" charset="0"/>
        <a:ea typeface="+mn-ea"/>
        <a:cs typeface="+mn-cs"/>
      </a:defRPr>
    </a:lvl4pPr>
    <a:lvl5pPr marL="808947" indent="-269649" algn="l" defTabSz="914400" rtl="0" eaLnBrk="1" latinLnBrk="0" hangingPunct="1">
      <a:lnSpc>
        <a:spcPct val="100000"/>
      </a:lnSpc>
      <a:spcBef>
        <a:spcPts val="0"/>
      </a:spcBef>
      <a:spcAft>
        <a:spcPts val="399"/>
      </a:spcAft>
      <a:buClr>
        <a:srgbClr val="000000"/>
      </a:buClr>
      <a:buSzPct val="100000"/>
      <a:buFont typeface="Arial" panose="020B0604020202020204" pitchFamily="34" charset="0"/>
      <a:buChar char="–"/>
      <a:defRPr kumimoji="0" lang="en-GB" sz="1198" b="0" i="0" u="none" kern="1200" baseline="0">
        <a:solidFill>
          <a:srgbClr val="000000"/>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8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37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32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170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41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509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6805EC-C5D3-4FCC-8B7C-480EC75C7913}" type="slidenum">
              <a:rPr lang="en-GB" smtClean="0"/>
              <a:t>20</a:t>
            </a:fld>
            <a:endParaRPr lang="en-GB"/>
          </a:p>
        </p:txBody>
      </p:sp>
    </p:spTree>
    <p:extLst>
      <p:ext uri="{BB962C8B-B14F-4D97-AF65-F5344CB8AC3E}">
        <p14:creationId xmlns:p14="http://schemas.microsoft.com/office/powerpoint/2010/main" val="399510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23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04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53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64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05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71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69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9483-073E-4A2E-B597-4E082A7C10D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624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mage Led">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400" y="4302143"/>
            <a:ext cx="5556600" cy="380480"/>
          </a:xfrm>
        </p:spPr>
        <p:txBody>
          <a:bodyPr wrap="square" tIns="0" bIns="72000">
            <a:spAutoFit/>
          </a:bodyPr>
          <a:lstStyle>
            <a:lvl1pPr marL="0" indent="0" algn="l">
              <a:spcBef>
                <a:spcPts val="0"/>
              </a:spcBef>
              <a:buNone/>
              <a:defRPr sz="2000">
                <a:solidFill>
                  <a:schemeClr val="bg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2193925"/>
            <a:ext cx="5562600" cy="1743075"/>
          </a:xfrm>
        </p:spPr>
        <p:txBody>
          <a:bodyPr anchor="b"/>
          <a:lstStyle>
            <a:lvl1pPr>
              <a:defRPr sz="4000">
                <a:solidFill>
                  <a:schemeClr val="bg1"/>
                </a:solidFill>
              </a:defRPr>
            </a:lvl1pPr>
            <a:lvl2pPr>
              <a:defRPr sz="4000">
                <a:solidFill>
                  <a:schemeClr val="bg1"/>
                </a:solidFill>
              </a:defRPr>
            </a:lvl2pPr>
            <a:lvl3pPr marL="0" indent="0">
              <a:buNone/>
              <a:defRPr sz="4000">
                <a:solidFill>
                  <a:schemeClr val="tx1"/>
                </a:solidFill>
              </a:defRPr>
            </a:lvl3pPr>
            <a:lvl4pPr marL="0" indent="0">
              <a:buNone/>
              <a:defRPr sz="4000">
                <a:solidFill>
                  <a:schemeClr val="accent3"/>
                </a:solidFill>
              </a:defRPr>
            </a:lvl4pPr>
            <a:lvl5pPr marL="0" indent="0">
              <a:buNone/>
              <a:defRPr sz="4000">
                <a:solidFill>
                  <a:schemeClr val="accent5"/>
                </a:solidFill>
              </a:defRPr>
            </a:lvl5pPr>
            <a:lvl6pPr marL="0" indent="0">
              <a:lnSpc>
                <a:spcPct val="100000"/>
              </a:lnSpc>
              <a:spcBef>
                <a:spcPts val="600"/>
              </a:spcBef>
              <a:buFontTx/>
              <a:buNone/>
              <a:defRPr sz="4000">
                <a:solidFill>
                  <a:schemeClr val="accent6"/>
                </a:solidFill>
              </a:defRPr>
            </a:lvl6pPr>
            <a:lvl7pPr marL="0" indent="0">
              <a:lnSpc>
                <a:spcPct val="100000"/>
              </a:lnSpc>
              <a:spcBef>
                <a:spcPts val="600"/>
              </a:spcBef>
              <a:buNone/>
              <a:defRPr sz="4000">
                <a:solidFill>
                  <a:schemeClr val="accent2"/>
                </a:solidFill>
              </a:defRPr>
            </a:lvl7pPr>
          </a:lstStyle>
          <a:p>
            <a:pPr lvl="0"/>
            <a:r>
              <a:rPr lang="en-US"/>
              <a:t>Click to edit Master text styles</a:t>
            </a:r>
          </a:p>
          <a:p>
            <a:pPr lvl="1"/>
            <a:r>
              <a:rPr lang="en-US"/>
              <a:t>Second level</a:t>
            </a:r>
          </a:p>
        </p:txBody>
      </p:sp>
      <p:sp>
        <p:nvSpPr>
          <p:cNvPr id="11" name="Date Placeholder 6">
            <a:extLst>
              <a:ext uri="{FF2B5EF4-FFF2-40B4-BE49-F238E27FC236}">
                <a16:creationId xmlns:a16="http://schemas.microsoft.com/office/drawing/2014/main" id="{804AD956-2D32-4523-AEAB-185A62855CDB}"/>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AB93D1AF-937D-4602-A8A5-E80C9AFDF702}" type="datetimeyyyy">
              <a:rPr lang="en-US" smtClean="0"/>
              <a:t>2025</a:t>
            </a:fld>
            <a:endParaRPr lang="en-US"/>
          </a:p>
        </p:txBody>
      </p:sp>
    </p:spTree>
    <p:extLst>
      <p:ext uri="{BB962C8B-B14F-4D97-AF65-F5344CB8AC3E}">
        <p14:creationId xmlns:p14="http://schemas.microsoft.com/office/powerpoint/2010/main" val="322792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b-brand Divider 2">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bg1"/>
                </a:solidFill>
              </a:defRPr>
            </a:lvl1pPr>
            <a:lvl2pPr>
              <a:spcBef>
                <a:spcPts val="0"/>
              </a:spcBef>
              <a:defRPr sz="4000">
                <a:solidFill>
                  <a:schemeClr val="bg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bg1"/>
                </a:solidFill>
              </a:defRPr>
            </a:lvl1pPr>
            <a:lvl2pPr>
              <a:spcBef>
                <a:spcPts val="1800"/>
              </a:spcBef>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5A47E30-48FD-473E-A307-0BD286182751}"/>
              </a:ext>
            </a:extLst>
          </p:cNvPr>
          <p:cNvPicPr>
            <a:picLocks noChangeAspect="1"/>
          </p:cNvPicPr>
          <p:nvPr userDrawn="1"/>
        </p:nvPicPr>
        <p:blipFill>
          <a:blip r:embed="rId2"/>
          <a:stretch>
            <a:fillRect/>
          </a:stretch>
        </p:blipFill>
        <p:spPr>
          <a:xfrm>
            <a:off x="539399" y="0"/>
            <a:ext cx="1345376" cy="540711"/>
          </a:xfrm>
          <a:prstGeom prst="rect">
            <a:avLst/>
          </a:prstGeom>
        </p:spPr>
      </p:pic>
      <p:pic>
        <p:nvPicPr>
          <p:cNvPr id="13" name="Picture 12">
            <a:extLst>
              <a:ext uri="{FF2B5EF4-FFF2-40B4-BE49-F238E27FC236}">
                <a16:creationId xmlns:a16="http://schemas.microsoft.com/office/drawing/2014/main" id="{9B9E854E-60E9-4576-9BFD-348B598EB2AA}"/>
              </a:ext>
            </a:extLst>
          </p:cNvPr>
          <p:cNvPicPr>
            <a:picLocks noChangeAspect="1"/>
          </p:cNvPicPr>
          <p:nvPr userDrawn="1"/>
        </p:nvPicPr>
        <p:blipFill>
          <a:blip r:embed="rId3"/>
          <a:stretch>
            <a:fillRect/>
          </a:stretch>
        </p:blipFill>
        <p:spPr>
          <a:xfrm>
            <a:off x="8503920" y="5382546"/>
            <a:ext cx="3193431" cy="909802"/>
          </a:xfrm>
          <a:prstGeom prst="rect">
            <a:avLst/>
          </a:prstGeom>
        </p:spPr>
      </p:pic>
      <p:grpSp>
        <p:nvGrpSpPr>
          <p:cNvPr id="14" name="Group 13">
            <a:extLst>
              <a:ext uri="{FF2B5EF4-FFF2-40B4-BE49-F238E27FC236}">
                <a16:creationId xmlns:a16="http://schemas.microsoft.com/office/drawing/2014/main" id="{995AC1C1-601A-4439-9BC2-6E1B0D0B7001}"/>
              </a:ext>
            </a:extLst>
          </p:cNvPr>
          <p:cNvGrpSpPr/>
          <p:nvPr userDrawn="1"/>
        </p:nvGrpSpPr>
        <p:grpSpPr>
          <a:xfrm>
            <a:off x="6396834" y="0"/>
            <a:ext cx="5792210" cy="3262126"/>
            <a:chOff x="6396834" y="0"/>
            <a:chExt cx="5792210" cy="3262126"/>
          </a:xfrm>
        </p:grpSpPr>
        <p:sp>
          <p:nvSpPr>
            <p:cNvPr id="15" name="Freeform 5">
              <a:extLst>
                <a:ext uri="{FF2B5EF4-FFF2-40B4-BE49-F238E27FC236}">
                  <a16:creationId xmlns:a16="http://schemas.microsoft.com/office/drawing/2014/main" id="{1C36EE0E-38E3-4740-827D-2A6A68B35A51}"/>
                </a:ext>
              </a:extLst>
            </p:cNvPr>
            <p:cNvSpPr/>
            <p:nvPr/>
          </p:nvSpPr>
          <p:spPr>
            <a:xfrm>
              <a:off x="6396834" y="0"/>
              <a:ext cx="853980" cy="1892102"/>
            </a:xfrm>
            <a:custGeom>
              <a:avLst/>
              <a:gdLst>
                <a:gd name="connsiteX0" fmla="*/ 0 w 853980"/>
                <a:gd name="connsiteY0" fmla="*/ 0 h 1892102"/>
                <a:gd name="connsiteX1" fmla="*/ 0 w 853980"/>
                <a:gd name="connsiteY1" fmla="*/ 298054 h 1892102"/>
                <a:gd name="connsiteX2" fmla="*/ 155966 w 853980"/>
                <a:gd name="connsiteY2" fmla="*/ 454020 h 1892102"/>
                <a:gd name="connsiteX3" fmla="*/ 693550 w 853980"/>
                <a:gd name="connsiteY3" fmla="*/ 454020 h 1892102"/>
                <a:gd name="connsiteX4" fmla="*/ 853980 w 853980"/>
                <a:gd name="connsiteY4" fmla="*/ 614451 h 1892102"/>
                <a:gd name="connsiteX5" fmla="*/ 853980 w 853980"/>
                <a:gd name="connsiteY5" fmla="*/ 1892103 h 189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980" h="1892102">
                  <a:moveTo>
                    <a:pt x="0" y="0"/>
                  </a:moveTo>
                  <a:lnTo>
                    <a:pt x="0" y="298054"/>
                  </a:lnTo>
                  <a:cubicBezTo>
                    <a:pt x="0" y="384213"/>
                    <a:pt x="69807" y="454020"/>
                    <a:pt x="155966" y="454020"/>
                  </a:cubicBezTo>
                  <a:lnTo>
                    <a:pt x="693550" y="454020"/>
                  </a:lnTo>
                  <a:cubicBezTo>
                    <a:pt x="782182" y="454020"/>
                    <a:pt x="853980" y="525879"/>
                    <a:pt x="853980" y="614451"/>
                  </a:cubicBezTo>
                  <a:lnTo>
                    <a:pt x="853980" y="1892103"/>
                  </a:lnTo>
                </a:path>
              </a:pathLst>
            </a:custGeom>
            <a:noFill/>
            <a:ln w="30204" cap="flat">
              <a:solidFill>
                <a:srgbClr val="5CC8B6"/>
              </a:solidFill>
              <a:prstDash val="solid"/>
              <a:miter/>
            </a:ln>
          </p:spPr>
          <p:txBody>
            <a:bodyPr rtlCol="0" anchor="ctr"/>
            <a:lstStyle/>
            <a:p>
              <a:endParaRPr lang="en-US"/>
            </a:p>
          </p:txBody>
        </p:sp>
        <p:sp>
          <p:nvSpPr>
            <p:cNvPr id="16" name="Freeform 9">
              <a:extLst>
                <a:ext uri="{FF2B5EF4-FFF2-40B4-BE49-F238E27FC236}">
                  <a16:creationId xmlns:a16="http://schemas.microsoft.com/office/drawing/2014/main" id="{EA3F7290-BE42-4272-A552-68B49ECB4595}"/>
                </a:ext>
              </a:extLst>
            </p:cNvPr>
            <p:cNvSpPr/>
            <p:nvPr/>
          </p:nvSpPr>
          <p:spPr>
            <a:xfrm>
              <a:off x="7187342" y="1828569"/>
              <a:ext cx="127065" cy="127065"/>
            </a:xfrm>
            <a:custGeom>
              <a:avLst/>
              <a:gdLst>
                <a:gd name="connsiteX0" fmla="*/ 0 w 127065"/>
                <a:gd name="connsiteY0" fmla="*/ 63533 h 127065"/>
                <a:gd name="connsiteX1" fmla="*/ 63533 w 127065"/>
                <a:gd name="connsiteY1" fmla="*/ 127065 h 127065"/>
                <a:gd name="connsiteX2" fmla="*/ 127065 w 127065"/>
                <a:gd name="connsiteY2" fmla="*/ 63533 h 127065"/>
                <a:gd name="connsiteX3" fmla="*/ 63533 w 127065"/>
                <a:gd name="connsiteY3" fmla="*/ 0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98648"/>
                    <a:pt x="28418" y="127065"/>
                    <a:pt x="63533" y="127065"/>
                  </a:cubicBezTo>
                  <a:cubicBezTo>
                    <a:pt x="98587" y="127065"/>
                    <a:pt x="127065" y="98648"/>
                    <a:pt x="127065" y="63533"/>
                  </a:cubicBezTo>
                  <a:cubicBezTo>
                    <a:pt x="127065" y="28478"/>
                    <a:pt x="98647" y="0"/>
                    <a:pt x="63533" y="0"/>
                  </a:cubicBezTo>
                  <a:cubicBezTo>
                    <a:pt x="28418" y="0"/>
                    <a:pt x="0" y="28418"/>
                    <a:pt x="0" y="63533"/>
                  </a:cubicBezTo>
                </a:path>
              </a:pathLst>
            </a:custGeom>
            <a:solidFill>
              <a:srgbClr val="5CC8B6"/>
            </a:solidFill>
            <a:ln w="6033" cap="flat">
              <a:noFill/>
              <a:prstDash val="solid"/>
              <a:miter/>
            </a:ln>
          </p:spPr>
          <p:txBody>
            <a:bodyPr rtlCol="0" anchor="ctr"/>
            <a:lstStyle/>
            <a:p>
              <a:endParaRPr lang="en-US"/>
            </a:p>
          </p:txBody>
        </p:sp>
        <p:sp>
          <p:nvSpPr>
            <p:cNvPr id="17" name="Freeform 11">
              <a:extLst>
                <a:ext uri="{FF2B5EF4-FFF2-40B4-BE49-F238E27FC236}">
                  <a16:creationId xmlns:a16="http://schemas.microsoft.com/office/drawing/2014/main" id="{F0EA7B11-AA29-4EFB-A40A-BFA130668634}"/>
                </a:ext>
              </a:extLst>
            </p:cNvPr>
            <p:cNvSpPr/>
            <p:nvPr/>
          </p:nvSpPr>
          <p:spPr>
            <a:xfrm>
              <a:off x="8626510" y="242063"/>
              <a:ext cx="584886" cy="704530"/>
            </a:xfrm>
            <a:custGeom>
              <a:avLst/>
              <a:gdLst>
                <a:gd name="connsiteX0" fmla="*/ 0 w 584886"/>
                <a:gd name="connsiteY0" fmla="*/ 704531 h 704530"/>
                <a:gd name="connsiteX1" fmla="*/ 0 w 584886"/>
                <a:gd name="connsiteY1" fmla="*/ 153673 h 704530"/>
                <a:gd name="connsiteX2" fmla="*/ 153673 w 584886"/>
                <a:gd name="connsiteY2" fmla="*/ 0 h 704530"/>
                <a:gd name="connsiteX3" fmla="*/ 584886 w 584886"/>
                <a:gd name="connsiteY3" fmla="*/ 0 h 704530"/>
              </a:gdLst>
              <a:ahLst/>
              <a:cxnLst>
                <a:cxn ang="0">
                  <a:pos x="connsiteX0" y="connsiteY0"/>
                </a:cxn>
                <a:cxn ang="0">
                  <a:pos x="connsiteX1" y="connsiteY1"/>
                </a:cxn>
                <a:cxn ang="0">
                  <a:pos x="connsiteX2" y="connsiteY2"/>
                </a:cxn>
                <a:cxn ang="0">
                  <a:pos x="connsiteX3" y="connsiteY3"/>
                </a:cxn>
              </a:cxnLst>
              <a:rect l="l" t="t" r="r" b="b"/>
              <a:pathLst>
                <a:path w="584886" h="704530">
                  <a:moveTo>
                    <a:pt x="0" y="704531"/>
                  </a:moveTo>
                  <a:lnTo>
                    <a:pt x="0" y="153673"/>
                  </a:lnTo>
                  <a:cubicBezTo>
                    <a:pt x="0" y="68842"/>
                    <a:pt x="68782" y="0"/>
                    <a:pt x="153673" y="0"/>
                  </a:cubicBezTo>
                  <a:lnTo>
                    <a:pt x="584886" y="0"/>
                  </a:lnTo>
                </a:path>
              </a:pathLst>
            </a:custGeom>
            <a:noFill/>
            <a:ln w="30204" cap="flat">
              <a:solidFill>
                <a:srgbClr val="5CC8B6"/>
              </a:solidFill>
              <a:prstDash val="solid"/>
              <a:miter/>
            </a:ln>
          </p:spPr>
          <p:txBody>
            <a:bodyPr rtlCol="0" anchor="ctr"/>
            <a:lstStyle/>
            <a:p>
              <a:endParaRPr lang="en-US"/>
            </a:p>
          </p:txBody>
        </p:sp>
        <p:sp>
          <p:nvSpPr>
            <p:cNvPr id="18" name="Freeform 13">
              <a:extLst>
                <a:ext uri="{FF2B5EF4-FFF2-40B4-BE49-F238E27FC236}">
                  <a16:creationId xmlns:a16="http://schemas.microsoft.com/office/drawing/2014/main" id="{4ECB2E51-6A50-488D-AAA4-7D6C8F21D40F}"/>
                </a:ext>
              </a:extLst>
            </p:cNvPr>
            <p:cNvSpPr/>
            <p:nvPr/>
          </p:nvSpPr>
          <p:spPr>
            <a:xfrm>
              <a:off x="9198244" y="178591"/>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7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19" name="Freeform 14">
              <a:extLst>
                <a:ext uri="{FF2B5EF4-FFF2-40B4-BE49-F238E27FC236}">
                  <a16:creationId xmlns:a16="http://schemas.microsoft.com/office/drawing/2014/main" id="{1425ADFC-CE1C-4098-A4DD-886B52735F1F}"/>
                </a:ext>
              </a:extLst>
            </p:cNvPr>
            <p:cNvSpPr/>
            <p:nvPr/>
          </p:nvSpPr>
          <p:spPr>
            <a:xfrm>
              <a:off x="8562977" y="883061"/>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78"/>
                    <a:pt x="127065" y="63533"/>
                  </a:cubicBezTo>
                  <a:cubicBezTo>
                    <a:pt x="127065" y="98648"/>
                    <a:pt x="98648" y="127065"/>
                    <a:pt x="63533" y="127065"/>
                  </a:cubicBezTo>
                  <a:cubicBezTo>
                    <a:pt x="2847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0" name="Freeform 15">
              <a:extLst>
                <a:ext uri="{FF2B5EF4-FFF2-40B4-BE49-F238E27FC236}">
                  <a16:creationId xmlns:a16="http://schemas.microsoft.com/office/drawing/2014/main" id="{D9DD9EA5-180E-4B1C-9093-EB9950D53C19}"/>
                </a:ext>
              </a:extLst>
            </p:cNvPr>
            <p:cNvSpPr/>
            <p:nvPr/>
          </p:nvSpPr>
          <p:spPr>
            <a:xfrm>
              <a:off x="7451186" y="162059"/>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1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1" name="Freeform 16">
              <a:extLst>
                <a:ext uri="{FF2B5EF4-FFF2-40B4-BE49-F238E27FC236}">
                  <a16:creationId xmlns:a16="http://schemas.microsoft.com/office/drawing/2014/main" id="{20246307-63EC-42F8-8806-0C1429106F1B}"/>
                </a:ext>
              </a:extLst>
            </p:cNvPr>
            <p:cNvSpPr/>
            <p:nvPr/>
          </p:nvSpPr>
          <p:spPr>
            <a:xfrm>
              <a:off x="6622788" y="162059"/>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1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2" name="Freeform 17">
              <a:extLst>
                <a:ext uri="{FF2B5EF4-FFF2-40B4-BE49-F238E27FC236}">
                  <a16:creationId xmlns:a16="http://schemas.microsoft.com/office/drawing/2014/main" id="{37596793-C1DF-4334-BF7F-FAFCA5960298}"/>
                </a:ext>
              </a:extLst>
            </p:cNvPr>
            <p:cNvSpPr/>
            <p:nvPr/>
          </p:nvSpPr>
          <p:spPr>
            <a:xfrm>
              <a:off x="6686321" y="225592"/>
              <a:ext cx="828398" cy="6033"/>
            </a:xfrm>
            <a:custGeom>
              <a:avLst/>
              <a:gdLst>
                <a:gd name="connsiteX0" fmla="*/ 0 w 828398"/>
                <a:gd name="connsiteY0" fmla="*/ 0 h 6033"/>
                <a:gd name="connsiteX1" fmla="*/ 828398 w 828398"/>
                <a:gd name="connsiteY1" fmla="*/ 0 h 6033"/>
              </a:gdLst>
              <a:ahLst/>
              <a:cxnLst>
                <a:cxn ang="0">
                  <a:pos x="connsiteX0" y="connsiteY0"/>
                </a:cxn>
                <a:cxn ang="0">
                  <a:pos x="connsiteX1" y="connsiteY1"/>
                </a:cxn>
              </a:cxnLst>
              <a:rect l="l" t="t" r="r" b="b"/>
              <a:pathLst>
                <a:path w="828398" h="6033">
                  <a:moveTo>
                    <a:pt x="0" y="0"/>
                  </a:moveTo>
                  <a:lnTo>
                    <a:pt x="828398" y="0"/>
                  </a:lnTo>
                </a:path>
              </a:pathLst>
            </a:custGeom>
            <a:ln w="30204" cap="flat">
              <a:solidFill>
                <a:srgbClr val="5CC8B6"/>
              </a:solidFill>
              <a:prstDash val="solid"/>
              <a:miter/>
            </a:ln>
          </p:spPr>
          <p:txBody>
            <a:bodyPr rtlCol="0" anchor="ctr"/>
            <a:lstStyle/>
            <a:p>
              <a:endParaRPr lang="en-US"/>
            </a:p>
          </p:txBody>
        </p:sp>
        <p:sp>
          <p:nvSpPr>
            <p:cNvPr id="23" name="Freeform 18">
              <a:extLst>
                <a:ext uri="{FF2B5EF4-FFF2-40B4-BE49-F238E27FC236}">
                  <a16:creationId xmlns:a16="http://schemas.microsoft.com/office/drawing/2014/main" id="{489BA8FD-9E42-4499-AFE8-D8ADC365BBD7}"/>
                </a:ext>
              </a:extLst>
            </p:cNvPr>
            <p:cNvSpPr/>
            <p:nvPr/>
          </p:nvSpPr>
          <p:spPr>
            <a:xfrm>
              <a:off x="8587292" y="2081674"/>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78"/>
                    <a:pt x="127065" y="63533"/>
                  </a:cubicBezTo>
                  <a:cubicBezTo>
                    <a:pt x="127065" y="98648"/>
                    <a:pt x="98587" y="127065"/>
                    <a:pt x="63533" y="127065"/>
                  </a:cubicBezTo>
                  <a:cubicBezTo>
                    <a:pt x="2841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24" name="Freeform 19">
              <a:extLst>
                <a:ext uri="{FF2B5EF4-FFF2-40B4-BE49-F238E27FC236}">
                  <a16:creationId xmlns:a16="http://schemas.microsoft.com/office/drawing/2014/main" id="{D38895F1-9D1D-49F6-9E53-A1FDBB51E8EF}"/>
                </a:ext>
              </a:extLst>
            </p:cNvPr>
            <p:cNvSpPr/>
            <p:nvPr/>
          </p:nvSpPr>
          <p:spPr>
            <a:xfrm>
              <a:off x="7598042" y="2081674"/>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78"/>
                    <a:pt x="127065" y="63533"/>
                  </a:cubicBezTo>
                  <a:cubicBezTo>
                    <a:pt x="127065" y="98648"/>
                    <a:pt x="98648" y="127065"/>
                    <a:pt x="63533" y="127065"/>
                  </a:cubicBezTo>
                  <a:cubicBezTo>
                    <a:pt x="2841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25" name="Freeform 20">
              <a:extLst>
                <a:ext uri="{FF2B5EF4-FFF2-40B4-BE49-F238E27FC236}">
                  <a16:creationId xmlns:a16="http://schemas.microsoft.com/office/drawing/2014/main" id="{5809C650-AF03-41CD-B084-D7D26F4E1459}"/>
                </a:ext>
              </a:extLst>
            </p:cNvPr>
            <p:cNvSpPr/>
            <p:nvPr/>
          </p:nvSpPr>
          <p:spPr>
            <a:xfrm>
              <a:off x="7661514" y="2145207"/>
              <a:ext cx="989311" cy="6033"/>
            </a:xfrm>
            <a:custGeom>
              <a:avLst/>
              <a:gdLst>
                <a:gd name="connsiteX0" fmla="*/ 0 w 989311"/>
                <a:gd name="connsiteY0" fmla="*/ 0 h 6033"/>
                <a:gd name="connsiteX1" fmla="*/ 989311 w 989311"/>
                <a:gd name="connsiteY1" fmla="*/ 0 h 6033"/>
              </a:gdLst>
              <a:ahLst/>
              <a:cxnLst>
                <a:cxn ang="0">
                  <a:pos x="connsiteX0" y="connsiteY0"/>
                </a:cxn>
                <a:cxn ang="0">
                  <a:pos x="connsiteX1" y="connsiteY1"/>
                </a:cxn>
              </a:cxnLst>
              <a:rect l="l" t="t" r="r" b="b"/>
              <a:pathLst>
                <a:path w="989311" h="6033">
                  <a:moveTo>
                    <a:pt x="0" y="0"/>
                  </a:moveTo>
                  <a:lnTo>
                    <a:pt x="989311" y="0"/>
                  </a:lnTo>
                </a:path>
              </a:pathLst>
            </a:custGeom>
            <a:ln w="30204" cap="flat">
              <a:solidFill>
                <a:srgbClr val="5CC8B6"/>
              </a:solidFill>
              <a:prstDash val="solid"/>
              <a:miter/>
            </a:ln>
          </p:spPr>
          <p:txBody>
            <a:bodyPr rtlCol="0" anchor="ctr"/>
            <a:lstStyle/>
            <a:p>
              <a:endParaRPr lang="en-US"/>
            </a:p>
          </p:txBody>
        </p:sp>
        <p:sp>
          <p:nvSpPr>
            <p:cNvPr id="26" name="Freeform 21">
              <a:extLst>
                <a:ext uri="{FF2B5EF4-FFF2-40B4-BE49-F238E27FC236}">
                  <a16:creationId xmlns:a16="http://schemas.microsoft.com/office/drawing/2014/main" id="{B993EE77-1507-4BFA-BF9D-5AFE66679745}"/>
                </a:ext>
              </a:extLst>
            </p:cNvPr>
            <p:cNvSpPr/>
            <p:nvPr/>
          </p:nvSpPr>
          <p:spPr>
            <a:xfrm>
              <a:off x="11706305" y="1534678"/>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7" y="127065"/>
                    <a:pt x="63533" y="127065"/>
                  </a:cubicBezTo>
                  <a:cubicBezTo>
                    <a:pt x="2847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7" name="Freeform 22">
              <a:extLst>
                <a:ext uri="{FF2B5EF4-FFF2-40B4-BE49-F238E27FC236}">
                  <a16:creationId xmlns:a16="http://schemas.microsoft.com/office/drawing/2014/main" id="{ADD77F9C-8C42-4BBE-A477-51D4C8307F6A}"/>
                </a:ext>
              </a:extLst>
            </p:cNvPr>
            <p:cNvSpPr/>
            <p:nvPr/>
          </p:nvSpPr>
          <p:spPr>
            <a:xfrm>
              <a:off x="11361008" y="2382987"/>
              <a:ext cx="127065" cy="127065"/>
            </a:xfrm>
            <a:custGeom>
              <a:avLst/>
              <a:gdLst>
                <a:gd name="connsiteX0" fmla="*/ 0 w 127065"/>
                <a:gd name="connsiteY0" fmla="*/ 63533 h 127065"/>
                <a:gd name="connsiteX1" fmla="*/ 63532 w 127065"/>
                <a:gd name="connsiteY1" fmla="*/ 0 h 127065"/>
                <a:gd name="connsiteX2" fmla="*/ 127065 w 127065"/>
                <a:gd name="connsiteY2" fmla="*/ 63533 h 127065"/>
                <a:gd name="connsiteX3" fmla="*/ 63532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7" y="0"/>
                    <a:pt x="63532" y="0"/>
                  </a:cubicBezTo>
                  <a:cubicBezTo>
                    <a:pt x="98587" y="0"/>
                    <a:pt x="127065" y="28418"/>
                    <a:pt x="127065" y="63533"/>
                  </a:cubicBezTo>
                  <a:cubicBezTo>
                    <a:pt x="127065" y="98648"/>
                    <a:pt x="98647" y="127065"/>
                    <a:pt x="63532" y="127065"/>
                  </a:cubicBezTo>
                  <a:cubicBezTo>
                    <a:pt x="28417"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8" name="Freeform 23">
              <a:extLst>
                <a:ext uri="{FF2B5EF4-FFF2-40B4-BE49-F238E27FC236}">
                  <a16:creationId xmlns:a16="http://schemas.microsoft.com/office/drawing/2014/main" id="{AA36E557-F322-44C7-BBF4-FD109443F3F1}"/>
                </a:ext>
              </a:extLst>
            </p:cNvPr>
            <p:cNvSpPr/>
            <p:nvPr/>
          </p:nvSpPr>
          <p:spPr>
            <a:xfrm>
              <a:off x="10667459" y="1534678"/>
              <a:ext cx="127065" cy="127065"/>
            </a:xfrm>
            <a:custGeom>
              <a:avLst/>
              <a:gdLst>
                <a:gd name="connsiteX0" fmla="*/ 0 w 127065"/>
                <a:gd name="connsiteY0" fmla="*/ 63533 h 127065"/>
                <a:gd name="connsiteX1" fmla="*/ 63532 w 127065"/>
                <a:gd name="connsiteY1" fmla="*/ 0 h 127065"/>
                <a:gd name="connsiteX2" fmla="*/ 127065 w 127065"/>
                <a:gd name="connsiteY2" fmla="*/ 63533 h 127065"/>
                <a:gd name="connsiteX3" fmla="*/ 63532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2" y="0"/>
                  </a:cubicBezTo>
                  <a:cubicBezTo>
                    <a:pt x="98587" y="0"/>
                    <a:pt x="127065" y="28418"/>
                    <a:pt x="127065" y="63533"/>
                  </a:cubicBezTo>
                  <a:cubicBezTo>
                    <a:pt x="127065" y="98648"/>
                    <a:pt x="98647" y="127065"/>
                    <a:pt x="63532" y="127065"/>
                  </a:cubicBezTo>
                  <a:cubicBezTo>
                    <a:pt x="2841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9" name="Freeform 24">
              <a:extLst>
                <a:ext uri="{FF2B5EF4-FFF2-40B4-BE49-F238E27FC236}">
                  <a16:creationId xmlns:a16="http://schemas.microsoft.com/office/drawing/2014/main" id="{DC29C423-4B4E-4AB0-B04B-06FC9BF1A2A9}"/>
                </a:ext>
              </a:extLst>
            </p:cNvPr>
            <p:cNvSpPr/>
            <p:nvPr/>
          </p:nvSpPr>
          <p:spPr>
            <a:xfrm>
              <a:off x="10730991" y="1598211"/>
              <a:ext cx="693489" cy="848308"/>
            </a:xfrm>
            <a:custGeom>
              <a:avLst/>
              <a:gdLst>
                <a:gd name="connsiteX0" fmla="*/ 0 w 693489"/>
                <a:gd name="connsiteY0" fmla="*/ 0 h 848308"/>
                <a:gd name="connsiteX1" fmla="*/ 541264 w 693489"/>
                <a:gd name="connsiteY1" fmla="*/ 0 h 848308"/>
                <a:gd name="connsiteX2" fmla="*/ 693489 w 693489"/>
                <a:gd name="connsiteY2" fmla="*/ 152225 h 848308"/>
                <a:gd name="connsiteX3" fmla="*/ 693489 w 693489"/>
                <a:gd name="connsiteY3" fmla="*/ 848309 h 848308"/>
              </a:gdLst>
              <a:ahLst/>
              <a:cxnLst>
                <a:cxn ang="0">
                  <a:pos x="connsiteX0" y="connsiteY0"/>
                </a:cxn>
                <a:cxn ang="0">
                  <a:pos x="connsiteX1" y="connsiteY1"/>
                </a:cxn>
                <a:cxn ang="0">
                  <a:pos x="connsiteX2" y="connsiteY2"/>
                </a:cxn>
                <a:cxn ang="0">
                  <a:pos x="connsiteX3" y="connsiteY3"/>
                </a:cxn>
              </a:cxnLst>
              <a:rect l="l" t="t" r="r" b="b"/>
              <a:pathLst>
                <a:path w="693489" h="848308">
                  <a:moveTo>
                    <a:pt x="0" y="0"/>
                  </a:moveTo>
                  <a:lnTo>
                    <a:pt x="541264" y="0"/>
                  </a:lnTo>
                  <a:cubicBezTo>
                    <a:pt x="625311" y="0"/>
                    <a:pt x="693489" y="68178"/>
                    <a:pt x="693489" y="152225"/>
                  </a:cubicBezTo>
                  <a:lnTo>
                    <a:pt x="693489" y="848309"/>
                  </a:lnTo>
                </a:path>
              </a:pathLst>
            </a:custGeom>
            <a:noFill/>
            <a:ln w="30204" cap="flat">
              <a:solidFill>
                <a:srgbClr val="5CC8B6"/>
              </a:solidFill>
              <a:prstDash val="solid"/>
              <a:miter/>
            </a:ln>
          </p:spPr>
          <p:txBody>
            <a:bodyPr rtlCol="0" anchor="ctr"/>
            <a:lstStyle/>
            <a:p>
              <a:endParaRPr lang="en-US"/>
            </a:p>
          </p:txBody>
        </p:sp>
        <p:sp>
          <p:nvSpPr>
            <p:cNvPr id="30" name="Freeform 25">
              <a:extLst>
                <a:ext uri="{FF2B5EF4-FFF2-40B4-BE49-F238E27FC236}">
                  <a16:creationId xmlns:a16="http://schemas.microsoft.com/office/drawing/2014/main" id="{E6DC60A5-AD45-48EE-8F10-FBBF94D0D929}"/>
                </a:ext>
              </a:extLst>
            </p:cNvPr>
            <p:cNvSpPr/>
            <p:nvPr/>
          </p:nvSpPr>
          <p:spPr>
            <a:xfrm>
              <a:off x="10147734" y="810780"/>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1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31" name="Freeform 26">
              <a:extLst>
                <a:ext uri="{FF2B5EF4-FFF2-40B4-BE49-F238E27FC236}">
                  <a16:creationId xmlns:a16="http://schemas.microsoft.com/office/drawing/2014/main" id="{06B58DE4-7648-4385-B2CF-A46AE571D49D}"/>
                </a:ext>
              </a:extLst>
            </p:cNvPr>
            <p:cNvSpPr/>
            <p:nvPr/>
          </p:nvSpPr>
          <p:spPr>
            <a:xfrm>
              <a:off x="10147734" y="1471206"/>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78"/>
                    <a:pt x="127065" y="63533"/>
                  </a:cubicBezTo>
                  <a:cubicBezTo>
                    <a:pt x="127065" y="98648"/>
                    <a:pt x="98648" y="127065"/>
                    <a:pt x="63533" y="127065"/>
                  </a:cubicBezTo>
                  <a:cubicBezTo>
                    <a:pt x="28418" y="127005"/>
                    <a:pt x="0" y="98587"/>
                    <a:pt x="0" y="63533"/>
                  </a:cubicBezTo>
                </a:path>
              </a:pathLst>
            </a:custGeom>
            <a:solidFill>
              <a:srgbClr val="5CC8B6"/>
            </a:solidFill>
            <a:ln w="6033" cap="flat">
              <a:noFill/>
              <a:prstDash val="solid"/>
              <a:miter/>
            </a:ln>
          </p:spPr>
          <p:txBody>
            <a:bodyPr rtlCol="0" anchor="ctr"/>
            <a:lstStyle/>
            <a:p>
              <a:endParaRPr lang="en-US"/>
            </a:p>
          </p:txBody>
        </p:sp>
        <p:sp>
          <p:nvSpPr>
            <p:cNvPr id="32" name="Freeform 27">
              <a:extLst>
                <a:ext uri="{FF2B5EF4-FFF2-40B4-BE49-F238E27FC236}">
                  <a16:creationId xmlns:a16="http://schemas.microsoft.com/office/drawing/2014/main" id="{C84DCE0F-F95E-440F-917F-04FE93FACCA1}"/>
                </a:ext>
              </a:extLst>
            </p:cNvPr>
            <p:cNvSpPr/>
            <p:nvPr/>
          </p:nvSpPr>
          <p:spPr>
            <a:xfrm>
              <a:off x="7383792" y="1061109"/>
              <a:ext cx="127065" cy="127065"/>
            </a:xfrm>
            <a:custGeom>
              <a:avLst/>
              <a:gdLst>
                <a:gd name="connsiteX0" fmla="*/ 63533 w 127065"/>
                <a:gd name="connsiteY0" fmla="*/ 0 h 127065"/>
                <a:gd name="connsiteX1" fmla="*/ 127065 w 127065"/>
                <a:gd name="connsiteY1" fmla="*/ 63533 h 127065"/>
                <a:gd name="connsiteX2" fmla="*/ 63533 w 127065"/>
                <a:gd name="connsiteY2" fmla="*/ 127065 h 127065"/>
                <a:gd name="connsiteX3" fmla="*/ 0 w 127065"/>
                <a:gd name="connsiteY3" fmla="*/ 63533 h 127065"/>
                <a:gd name="connsiteX4" fmla="*/ 63533 w 127065"/>
                <a:gd name="connsiteY4" fmla="*/ 0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0"/>
                  </a:moveTo>
                  <a:cubicBezTo>
                    <a:pt x="98587" y="0"/>
                    <a:pt x="127065" y="28478"/>
                    <a:pt x="127065" y="63533"/>
                  </a:cubicBezTo>
                  <a:cubicBezTo>
                    <a:pt x="127065" y="98587"/>
                    <a:pt x="98647" y="127065"/>
                    <a:pt x="63533" y="127065"/>
                  </a:cubicBezTo>
                  <a:cubicBezTo>
                    <a:pt x="28418" y="127065"/>
                    <a:pt x="0" y="98648"/>
                    <a:pt x="0" y="63533"/>
                  </a:cubicBezTo>
                  <a:cubicBezTo>
                    <a:pt x="0" y="28418"/>
                    <a:pt x="28418" y="0"/>
                    <a:pt x="63533" y="0"/>
                  </a:cubicBezTo>
                </a:path>
              </a:pathLst>
            </a:custGeom>
            <a:solidFill>
              <a:srgbClr val="5CC8B6"/>
            </a:solidFill>
            <a:ln w="6033" cap="flat">
              <a:noFill/>
              <a:prstDash val="solid"/>
              <a:miter/>
            </a:ln>
          </p:spPr>
          <p:txBody>
            <a:bodyPr rtlCol="0" anchor="ctr"/>
            <a:lstStyle/>
            <a:p>
              <a:endParaRPr lang="en-US"/>
            </a:p>
          </p:txBody>
        </p:sp>
        <p:sp>
          <p:nvSpPr>
            <p:cNvPr id="33" name="Freeform 28">
              <a:extLst>
                <a:ext uri="{FF2B5EF4-FFF2-40B4-BE49-F238E27FC236}">
                  <a16:creationId xmlns:a16="http://schemas.microsoft.com/office/drawing/2014/main" id="{12D4FDB6-BBFD-4D93-AEE2-B0D4D086E5D7}"/>
                </a:ext>
              </a:extLst>
            </p:cNvPr>
            <p:cNvSpPr/>
            <p:nvPr/>
          </p:nvSpPr>
          <p:spPr>
            <a:xfrm>
              <a:off x="11895454" y="2804185"/>
              <a:ext cx="127065" cy="127065"/>
            </a:xfrm>
            <a:custGeom>
              <a:avLst/>
              <a:gdLst>
                <a:gd name="connsiteX0" fmla="*/ 63533 w 127065"/>
                <a:gd name="connsiteY0" fmla="*/ 0 h 127065"/>
                <a:gd name="connsiteX1" fmla="*/ 0 w 127065"/>
                <a:gd name="connsiteY1" fmla="*/ 63533 h 127065"/>
                <a:gd name="connsiteX2" fmla="*/ 63533 w 127065"/>
                <a:gd name="connsiteY2" fmla="*/ 127065 h 127065"/>
                <a:gd name="connsiteX3" fmla="*/ 127065 w 127065"/>
                <a:gd name="connsiteY3" fmla="*/ 63533 h 127065"/>
                <a:gd name="connsiteX4" fmla="*/ 63533 w 127065"/>
                <a:gd name="connsiteY4" fmla="*/ 0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0"/>
                  </a:moveTo>
                  <a:cubicBezTo>
                    <a:pt x="28418" y="0"/>
                    <a:pt x="0" y="28418"/>
                    <a:pt x="0" y="63533"/>
                  </a:cubicBezTo>
                  <a:cubicBezTo>
                    <a:pt x="0" y="98587"/>
                    <a:pt x="28418" y="127065"/>
                    <a:pt x="63533" y="127065"/>
                  </a:cubicBezTo>
                  <a:cubicBezTo>
                    <a:pt x="98587" y="127065"/>
                    <a:pt x="127065" y="98648"/>
                    <a:pt x="127065" y="63533"/>
                  </a:cubicBezTo>
                  <a:cubicBezTo>
                    <a:pt x="127065" y="28418"/>
                    <a:pt x="98587" y="0"/>
                    <a:pt x="63533" y="0"/>
                  </a:cubicBezTo>
                </a:path>
              </a:pathLst>
            </a:custGeom>
            <a:solidFill>
              <a:srgbClr val="5CC8B6"/>
            </a:solidFill>
            <a:ln w="6033" cap="flat">
              <a:noFill/>
              <a:prstDash val="solid"/>
              <a:miter/>
            </a:ln>
          </p:spPr>
          <p:txBody>
            <a:bodyPr rtlCol="0" anchor="ctr"/>
            <a:lstStyle/>
            <a:p>
              <a:endParaRPr lang="en-US"/>
            </a:p>
          </p:txBody>
        </p:sp>
        <p:sp>
          <p:nvSpPr>
            <p:cNvPr id="34" name="Freeform 29">
              <a:extLst>
                <a:ext uri="{FF2B5EF4-FFF2-40B4-BE49-F238E27FC236}">
                  <a16:creationId xmlns:a16="http://schemas.microsoft.com/office/drawing/2014/main" id="{1867F6CE-1957-4A38-A59A-B7ACCF67C8BB}"/>
                </a:ext>
              </a:extLst>
            </p:cNvPr>
            <p:cNvSpPr/>
            <p:nvPr/>
          </p:nvSpPr>
          <p:spPr>
            <a:xfrm>
              <a:off x="8305589" y="703927"/>
              <a:ext cx="127065" cy="127065"/>
            </a:xfrm>
            <a:custGeom>
              <a:avLst/>
              <a:gdLst>
                <a:gd name="connsiteX0" fmla="*/ 63533 w 127065"/>
                <a:gd name="connsiteY0" fmla="*/ 0 h 127065"/>
                <a:gd name="connsiteX1" fmla="*/ 127065 w 127065"/>
                <a:gd name="connsiteY1" fmla="*/ 63533 h 127065"/>
                <a:gd name="connsiteX2" fmla="*/ 63533 w 127065"/>
                <a:gd name="connsiteY2" fmla="*/ 127065 h 127065"/>
                <a:gd name="connsiteX3" fmla="*/ 0 w 127065"/>
                <a:gd name="connsiteY3" fmla="*/ 63533 h 127065"/>
                <a:gd name="connsiteX4" fmla="*/ 63533 w 127065"/>
                <a:gd name="connsiteY4" fmla="*/ 0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0"/>
                  </a:moveTo>
                  <a:cubicBezTo>
                    <a:pt x="98587" y="0"/>
                    <a:pt x="127065" y="28418"/>
                    <a:pt x="127065" y="63533"/>
                  </a:cubicBezTo>
                  <a:cubicBezTo>
                    <a:pt x="127065" y="98587"/>
                    <a:pt x="98648" y="127065"/>
                    <a:pt x="63533" y="127065"/>
                  </a:cubicBezTo>
                  <a:cubicBezTo>
                    <a:pt x="28418" y="127065"/>
                    <a:pt x="0" y="98587"/>
                    <a:pt x="0" y="63533"/>
                  </a:cubicBezTo>
                  <a:cubicBezTo>
                    <a:pt x="0" y="28418"/>
                    <a:pt x="28478" y="0"/>
                    <a:pt x="63533" y="0"/>
                  </a:cubicBezTo>
                </a:path>
              </a:pathLst>
            </a:custGeom>
            <a:solidFill>
              <a:srgbClr val="5CC8B6"/>
            </a:solidFill>
            <a:ln w="6033" cap="flat">
              <a:noFill/>
              <a:prstDash val="solid"/>
              <a:miter/>
            </a:ln>
          </p:spPr>
          <p:txBody>
            <a:bodyPr rtlCol="0" anchor="ctr"/>
            <a:lstStyle/>
            <a:p>
              <a:endParaRPr lang="en-US"/>
            </a:p>
          </p:txBody>
        </p:sp>
        <p:sp>
          <p:nvSpPr>
            <p:cNvPr id="35" name="Freeform 30">
              <a:extLst>
                <a:ext uri="{FF2B5EF4-FFF2-40B4-BE49-F238E27FC236}">
                  <a16:creationId xmlns:a16="http://schemas.microsoft.com/office/drawing/2014/main" id="{80746A3B-A5F0-4185-AEF8-B050BA638DA0}"/>
                </a:ext>
              </a:extLst>
            </p:cNvPr>
            <p:cNvSpPr/>
            <p:nvPr/>
          </p:nvSpPr>
          <p:spPr>
            <a:xfrm>
              <a:off x="11958987" y="2326815"/>
              <a:ext cx="229996" cy="501322"/>
            </a:xfrm>
            <a:custGeom>
              <a:avLst/>
              <a:gdLst>
                <a:gd name="connsiteX0" fmla="*/ 229997 w 229996"/>
                <a:gd name="connsiteY0" fmla="*/ 0 h 501322"/>
                <a:gd name="connsiteX1" fmla="*/ 133038 w 229996"/>
                <a:gd name="connsiteY1" fmla="*/ 0 h 501322"/>
                <a:gd name="connsiteX2" fmla="*/ 0 w 229996"/>
                <a:gd name="connsiteY2" fmla="*/ 133039 h 501322"/>
                <a:gd name="connsiteX3" fmla="*/ 0 w 229996"/>
                <a:gd name="connsiteY3" fmla="*/ 501323 h 501322"/>
              </a:gdLst>
              <a:ahLst/>
              <a:cxnLst>
                <a:cxn ang="0">
                  <a:pos x="connsiteX0" y="connsiteY0"/>
                </a:cxn>
                <a:cxn ang="0">
                  <a:pos x="connsiteX1" y="connsiteY1"/>
                </a:cxn>
                <a:cxn ang="0">
                  <a:pos x="connsiteX2" y="connsiteY2"/>
                </a:cxn>
                <a:cxn ang="0">
                  <a:pos x="connsiteX3" y="connsiteY3"/>
                </a:cxn>
              </a:cxnLst>
              <a:rect l="l" t="t" r="r" b="b"/>
              <a:pathLst>
                <a:path w="229996" h="501322">
                  <a:moveTo>
                    <a:pt x="229997" y="0"/>
                  </a:moveTo>
                  <a:lnTo>
                    <a:pt x="133038" y="0"/>
                  </a:lnTo>
                  <a:cubicBezTo>
                    <a:pt x="59551" y="0"/>
                    <a:pt x="0" y="59551"/>
                    <a:pt x="0" y="133039"/>
                  </a:cubicBezTo>
                  <a:lnTo>
                    <a:pt x="0" y="501323"/>
                  </a:lnTo>
                </a:path>
              </a:pathLst>
            </a:custGeom>
            <a:noFill/>
            <a:ln w="30204" cap="flat">
              <a:solidFill>
                <a:srgbClr val="5CC8B6"/>
              </a:solidFill>
              <a:prstDash val="solid"/>
              <a:miter/>
            </a:ln>
          </p:spPr>
          <p:txBody>
            <a:bodyPr rtlCol="0" anchor="ctr"/>
            <a:lstStyle/>
            <a:p>
              <a:endParaRPr lang="en-US"/>
            </a:p>
          </p:txBody>
        </p:sp>
        <p:sp>
          <p:nvSpPr>
            <p:cNvPr id="36" name="Freeform 31">
              <a:extLst>
                <a:ext uri="{FF2B5EF4-FFF2-40B4-BE49-F238E27FC236}">
                  <a16:creationId xmlns:a16="http://schemas.microsoft.com/office/drawing/2014/main" id="{2FA383C2-CE80-4CDA-93E9-F8D81E24B08B}"/>
                </a:ext>
              </a:extLst>
            </p:cNvPr>
            <p:cNvSpPr/>
            <p:nvPr/>
          </p:nvSpPr>
          <p:spPr>
            <a:xfrm>
              <a:off x="11660209" y="2208739"/>
              <a:ext cx="127065" cy="127065"/>
            </a:xfrm>
            <a:custGeom>
              <a:avLst/>
              <a:gdLst>
                <a:gd name="connsiteX0" fmla="*/ 63533 w 127065"/>
                <a:gd name="connsiteY0" fmla="*/ 0 h 127065"/>
                <a:gd name="connsiteX1" fmla="*/ 0 w 127065"/>
                <a:gd name="connsiteY1" fmla="*/ 63533 h 127065"/>
                <a:gd name="connsiteX2" fmla="*/ 63533 w 127065"/>
                <a:gd name="connsiteY2" fmla="*/ 127065 h 127065"/>
                <a:gd name="connsiteX3" fmla="*/ 127065 w 127065"/>
                <a:gd name="connsiteY3" fmla="*/ 63533 h 127065"/>
                <a:gd name="connsiteX4" fmla="*/ 63533 w 127065"/>
                <a:gd name="connsiteY4" fmla="*/ 0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0"/>
                  </a:moveTo>
                  <a:cubicBezTo>
                    <a:pt x="28418" y="0"/>
                    <a:pt x="0" y="28418"/>
                    <a:pt x="0" y="63533"/>
                  </a:cubicBezTo>
                  <a:cubicBezTo>
                    <a:pt x="0" y="98648"/>
                    <a:pt x="28418" y="127065"/>
                    <a:pt x="63533" y="127065"/>
                  </a:cubicBezTo>
                  <a:cubicBezTo>
                    <a:pt x="98587" y="127065"/>
                    <a:pt x="127065" y="98648"/>
                    <a:pt x="127065" y="63533"/>
                  </a:cubicBezTo>
                  <a:cubicBezTo>
                    <a:pt x="127065" y="28418"/>
                    <a:pt x="98587" y="0"/>
                    <a:pt x="63533" y="0"/>
                  </a:cubicBezTo>
                </a:path>
              </a:pathLst>
            </a:custGeom>
            <a:solidFill>
              <a:srgbClr val="5CC8B6"/>
            </a:solidFill>
            <a:ln w="6033" cap="flat">
              <a:noFill/>
              <a:prstDash val="solid"/>
              <a:miter/>
            </a:ln>
          </p:spPr>
          <p:txBody>
            <a:bodyPr rtlCol="0" anchor="ctr"/>
            <a:lstStyle/>
            <a:p>
              <a:endParaRPr lang="en-US"/>
            </a:p>
          </p:txBody>
        </p:sp>
        <p:sp>
          <p:nvSpPr>
            <p:cNvPr id="37" name="Freeform 32">
              <a:extLst>
                <a:ext uri="{FF2B5EF4-FFF2-40B4-BE49-F238E27FC236}">
                  <a16:creationId xmlns:a16="http://schemas.microsoft.com/office/drawing/2014/main" id="{78D012C1-26D6-4C29-85C8-FC3223EF26C3}"/>
                </a:ext>
              </a:extLst>
            </p:cNvPr>
            <p:cNvSpPr/>
            <p:nvPr/>
          </p:nvSpPr>
          <p:spPr>
            <a:xfrm>
              <a:off x="11723741" y="1953945"/>
              <a:ext cx="465242" cy="278747"/>
            </a:xfrm>
            <a:custGeom>
              <a:avLst/>
              <a:gdLst>
                <a:gd name="connsiteX0" fmla="*/ 465242 w 465242"/>
                <a:gd name="connsiteY0" fmla="*/ 0 h 278747"/>
                <a:gd name="connsiteX1" fmla="*/ 133038 w 465242"/>
                <a:gd name="connsiteY1" fmla="*/ 0 h 278747"/>
                <a:gd name="connsiteX2" fmla="*/ 0 w 465242"/>
                <a:gd name="connsiteY2" fmla="*/ 133038 h 278747"/>
                <a:gd name="connsiteX3" fmla="*/ 0 w 465242"/>
                <a:gd name="connsiteY3" fmla="*/ 278747 h 278747"/>
              </a:gdLst>
              <a:ahLst/>
              <a:cxnLst>
                <a:cxn ang="0">
                  <a:pos x="connsiteX0" y="connsiteY0"/>
                </a:cxn>
                <a:cxn ang="0">
                  <a:pos x="connsiteX1" y="connsiteY1"/>
                </a:cxn>
                <a:cxn ang="0">
                  <a:pos x="connsiteX2" y="connsiteY2"/>
                </a:cxn>
                <a:cxn ang="0">
                  <a:pos x="connsiteX3" y="connsiteY3"/>
                </a:cxn>
              </a:cxnLst>
              <a:rect l="l" t="t" r="r" b="b"/>
              <a:pathLst>
                <a:path w="465242" h="278747">
                  <a:moveTo>
                    <a:pt x="465242" y="0"/>
                  </a:moveTo>
                  <a:lnTo>
                    <a:pt x="133038" y="0"/>
                  </a:lnTo>
                  <a:cubicBezTo>
                    <a:pt x="59551" y="0"/>
                    <a:pt x="0" y="59551"/>
                    <a:pt x="0" y="133038"/>
                  </a:cubicBezTo>
                  <a:lnTo>
                    <a:pt x="0" y="278747"/>
                  </a:lnTo>
                </a:path>
              </a:pathLst>
            </a:custGeom>
            <a:noFill/>
            <a:ln w="30204" cap="flat">
              <a:solidFill>
                <a:srgbClr val="5CC8B6"/>
              </a:solidFill>
              <a:prstDash val="solid"/>
              <a:miter/>
            </a:ln>
          </p:spPr>
          <p:txBody>
            <a:bodyPr rtlCol="0" anchor="ctr"/>
            <a:lstStyle/>
            <a:p>
              <a:endParaRPr lang="en-US"/>
            </a:p>
          </p:txBody>
        </p:sp>
        <p:sp>
          <p:nvSpPr>
            <p:cNvPr id="38" name="Freeform 33">
              <a:extLst>
                <a:ext uri="{FF2B5EF4-FFF2-40B4-BE49-F238E27FC236}">
                  <a16:creationId xmlns:a16="http://schemas.microsoft.com/office/drawing/2014/main" id="{99849819-716F-4EFE-9E9B-1792A5B17E4F}"/>
                </a:ext>
              </a:extLst>
            </p:cNvPr>
            <p:cNvSpPr/>
            <p:nvPr/>
          </p:nvSpPr>
          <p:spPr>
            <a:xfrm>
              <a:off x="7854465" y="349640"/>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8" y="127065"/>
                    <a:pt x="63533" y="127065"/>
                  </a:cubicBezTo>
                  <a:cubicBezTo>
                    <a:pt x="28478" y="127065"/>
                    <a:pt x="0" y="98648"/>
                    <a:pt x="0" y="63533"/>
                  </a:cubicBezTo>
                  <a:cubicBezTo>
                    <a:pt x="0" y="28478"/>
                    <a:pt x="28418" y="0"/>
                    <a:pt x="63533" y="0"/>
                  </a:cubicBezTo>
                  <a:cubicBezTo>
                    <a:pt x="98587"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39" name="Freeform 34">
              <a:extLst>
                <a:ext uri="{FF2B5EF4-FFF2-40B4-BE49-F238E27FC236}">
                  <a16:creationId xmlns:a16="http://schemas.microsoft.com/office/drawing/2014/main" id="{6E65F5DA-C37C-4CA3-9117-09A8A31D4FB6}"/>
                </a:ext>
              </a:extLst>
            </p:cNvPr>
            <p:cNvSpPr/>
            <p:nvPr/>
          </p:nvSpPr>
          <p:spPr>
            <a:xfrm>
              <a:off x="7917997" y="0"/>
              <a:ext cx="6033" cy="401890"/>
            </a:xfrm>
            <a:custGeom>
              <a:avLst/>
              <a:gdLst>
                <a:gd name="connsiteX0" fmla="*/ 0 w 6033"/>
                <a:gd name="connsiteY0" fmla="*/ 0 h 401890"/>
                <a:gd name="connsiteX1" fmla="*/ 0 w 6033"/>
                <a:gd name="connsiteY1" fmla="*/ 401891 h 401890"/>
              </a:gdLst>
              <a:ahLst/>
              <a:cxnLst>
                <a:cxn ang="0">
                  <a:pos x="connsiteX0" y="connsiteY0"/>
                </a:cxn>
                <a:cxn ang="0">
                  <a:pos x="connsiteX1" y="connsiteY1"/>
                </a:cxn>
              </a:cxnLst>
              <a:rect l="l" t="t" r="r" b="b"/>
              <a:pathLst>
                <a:path w="6033" h="401890">
                  <a:moveTo>
                    <a:pt x="0" y="0"/>
                  </a:moveTo>
                  <a:lnTo>
                    <a:pt x="0" y="401891"/>
                  </a:lnTo>
                </a:path>
              </a:pathLst>
            </a:custGeom>
            <a:ln w="30204" cap="flat">
              <a:solidFill>
                <a:srgbClr val="5CC8B6"/>
              </a:solidFill>
              <a:prstDash val="solid"/>
              <a:miter/>
            </a:ln>
          </p:spPr>
          <p:txBody>
            <a:bodyPr rtlCol="0" anchor="ctr"/>
            <a:lstStyle/>
            <a:p>
              <a:endParaRPr lang="en-US"/>
            </a:p>
          </p:txBody>
        </p:sp>
        <p:sp>
          <p:nvSpPr>
            <p:cNvPr id="40" name="Freeform 35">
              <a:extLst>
                <a:ext uri="{FF2B5EF4-FFF2-40B4-BE49-F238E27FC236}">
                  <a16:creationId xmlns:a16="http://schemas.microsoft.com/office/drawing/2014/main" id="{97A1062B-F549-4FFF-9594-66A2505FA40A}"/>
                </a:ext>
              </a:extLst>
            </p:cNvPr>
            <p:cNvSpPr/>
            <p:nvPr/>
          </p:nvSpPr>
          <p:spPr>
            <a:xfrm>
              <a:off x="8221844" y="276273"/>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3" y="127065"/>
                  </a:cubicBezTo>
                  <a:cubicBezTo>
                    <a:pt x="28418" y="127065"/>
                    <a:pt x="0" y="98648"/>
                    <a:pt x="0" y="63533"/>
                  </a:cubicBezTo>
                  <a:cubicBezTo>
                    <a:pt x="0" y="28478"/>
                    <a:pt x="28418" y="0"/>
                    <a:pt x="63533" y="0"/>
                  </a:cubicBezTo>
                  <a:cubicBezTo>
                    <a:pt x="98587"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41" name="Freeform 36">
              <a:extLst>
                <a:ext uri="{FF2B5EF4-FFF2-40B4-BE49-F238E27FC236}">
                  <a16:creationId xmlns:a16="http://schemas.microsoft.com/office/drawing/2014/main" id="{720335F4-9467-4883-A615-2D2A16CEBDF6}"/>
                </a:ext>
              </a:extLst>
            </p:cNvPr>
            <p:cNvSpPr/>
            <p:nvPr/>
          </p:nvSpPr>
          <p:spPr>
            <a:xfrm>
              <a:off x="8285377" y="0"/>
              <a:ext cx="6033" cy="328523"/>
            </a:xfrm>
            <a:custGeom>
              <a:avLst/>
              <a:gdLst>
                <a:gd name="connsiteX0" fmla="*/ 0 w 6033"/>
                <a:gd name="connsiteY0" fmla="*/ 0 h 328523"/>
                <a:gd name="connsiteX1" fmla="*/ 0 w 6033"/>
                <a:gd name="connsiteY1" fmla="*/ 328524 h 328523"/>
              </a:gdLst>
              <a:ahLst/>
              <a:cxnLst>
                <a:cxn ang="0">
                  <a:pos x="connsiteX0" y="connsiteY0"/>
                </a:cxn>
                <a:cxn ang="0">
                  <a:pos x="connsiteX1" y="connsiteY1"/>
                </a:cxn>
              </a:cxnLst>
              <a:rect l="l" t="t" r="r" b="b"/>
              <a:pathLst>
                <a:path w="6033" h="328523">
                  <a:moveTo>
                    <a:pt x="0" y="0"/>
                  </a:moveTo>
                  <a:lnTo>
                    <a:pt x="0" y="328524"/>
                  </a:lnTo>
                </a:path>
              </a:pathLst>
            </a:custGeom>
            <a:ln w="30204" cap="flat">
              <a:solidFill>
                <a:srgbClr val="5CC8B6"/>
              </a:solidFill>
              <a:prstDash val="solid"/>
              <a:miter/>
            </a:ln>
          </p:spPr>
          <p:txBody>
            <a:bodyPr rtlCol="0" anchor="ctr"/>
            <a:lstStyle/>
            <a:p>
              <a:endParaRPr lang="en-US"/>
            </a:p>
          </p:txBody>
        </p:sp>
        <p:sp>
          <p:nvSpPr>
            <p:cNvPr id="42" name="Freeform 37">
              <a:extLst>
                <a:ext uri="{FF2B5EF4-FFF2-40B4-BE49-F238E27FC236}">
                  <a16:creationId xmlns:a16="http://schemas.microsoft.com/office/drawing/2014/main" id="{4B243906-13AF-4C1D-A8E7-E97537F978F9}"/>
                </a:ext>
              </a:extLst>
            </p:cNvPr>
            <p:cNvSpPr/>
            <p:nvPr/>
          </p:nvSpPr>
          <p:spPr>
            <a:xfrm>
              <a:off x="11735507" y="141243"/>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78" y="127065"/>
                    <a:pt x="0" y="98648"/>
                    <a:pt x="0" y="63533"/>
                  </a:cubicBezTo>
                  <a:cubicBezTo>
                    <a:pt x="0" y="28478"/>
                    <a:pt x="28478" y="0"/>
                    <a:pt x="63532" y="0"/>
                  </a:cubicBezTo>
                  <a:cubicBezTo>
                    <a:pt x="9864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43" name="Freeform 38">
              <a:extLst>
                <a:ext uri="{FF2B5EF4-FFF2-40B4-BE49-F238E27FC236}">
                  <a16:creationId xmlns:a16="http://schemas.microsoft.com/office/drawing/2014/main" id="{CFBBF229-4B9F-4AF6-AA91-766B014A52D3}"/>
                </a:ext>
              </a:extLst>
            </p:cNvPr>
            <p:cNvSpPr/>
            <p:nvPr/>
          </p:nvSpPr>
          <p:spPr>
            <a:xfrm>
              <a:off x="11799039" y="0"/>
              <a:ext cx="6033" cy="193494"/>
            </a:xfrm>
            <a:custGeom>
              <a:avLst/>
              <a:gdLst>
                <a:gd name="connsiteX0" fmla="*/ 0 w 6033"/>
                <a:gd name="connsiteY0" fmla="*/ 0 h 193494"/>
                <a:gd name="connsiteX1" fmla="*/ 0 w 6033"/>
                <a:gd name="connsiteY1" fmla="*/ 193494 h 193494"/>
              </a:gdLst>
              <a:ahLst/>
              <a:cxnLst>
                <a:cxn ang="0">
                  <a:pos x="connsiteX0" y="connsiteY0"/>
                </a:cxn>
                <a:cxn ang="0">
                  <a:pos x="connsiteX1" y="connsiteY1"/>
                </a:cxn>
              </a:cxnLst>
              <a:rect l="l" t="t" r="r" b="b"/>
              <a:pathLst>
                <a:path w="6033" h="193494">
                  <a:moveTo>
                    <a:pt x="0" y="0"/>
                  </a:moveTo>
                  <a:lnTo>
                    <a:pt x="0" y="193494"/>
                  </a:lnTo>
                </a:path>
              </a:pathLst>
            </a:custGeom>
            <a:ln w="30204" cap="flat">
              <a:solidFill>
                <a:srgbClr val="5CC8B6"/>
              </a:solidFill>
              <a:prstDash val="solid"/>
              <a:miter/>
            </a:ln>
          </p:spPr>
          <p:txBody>
            <a:bodyPr rtlCol="0" anchor="ctr"/>
            <a:lstStyle/>
            <a:p>
              <a:endParaRPr lang="en-US"/>
            </a:p>
          </p:txBody>
        </p:sp>
        <p:sp>
          <p:nvSpPr>
            <p:cNvPr id="44" name="Freeform 39">
              <a:extLst>
                <a:ext uri="{FF2B5EF4-FFF2-40B4-BE49-F238E27FC236}">
                  <a16:creationId xmlns:a16="http://schemas.microsoft.com/office/drawing/2014/main" id="{CF9F777D-A739-4A05-80F5-CBFB7E63BC37}"/>
                </a:ext>
              </a:extLst>
            </p:cNvPr>
            <p:cNvSpPr/>
            <p:nvPr/>
          </p:nvSpPr>
          <p:spPr>
            <a:xfrm>
              <a:off x="10726707" y="706038"/>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17" y="127065"/>
                    <a:pt x="0" y="98587"/>
                    <a:pt x="0" y="63533"/>
                  </a:cubicBezTo>
                  <a:cubicBezTo>
                    <a:pt x="0" y="28478"/>
                    <a:pt x="28417" y="0"/>
                    <a:pt x="63532" y="0"/>
                  </a:cubicBezTo>
                  <a:cubicBezTo>
                    <a:pt x="9864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45" name="Freeform 40">
              <a:extLst>
                <a:ext uri="{FF2B5EF4-FFF2-40B4-BE49-F238E27FC236}">
                  <a16:creationId xmlns:a16="http://schemas.microsoft.com/office/drawing/2014/main" id="{14492893-1279-47A2-81C1-74E7161CF9CE}"/>
                </a:ext>
              </a:extLst>
            </p:cNvPr>
            <p:cNvSpPr/>
            <p:nvPr/>
          </p:nvSpPr>
          <p:spPr>
            <a:xfrm>
              <a:off x="11014203" y="1061109"/>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8" y="127065"/>
                    <a:pt x="63533" y="127065"/>
                  </a:cubicBezTo>
                  <a:cubicBezTo>
                    <a:pt x="28418" y="127065"/>
                    <a:pt x="0" y="98648"/>
                    <a:pt x="0" y="63533"/>
                  </a:cubicBezTo>
                  <a:cubicBezTo>
                    <a:pt x="0" y="28478"/>
                    <a:pt x="28418" y="0"/>
                    <a:pt x="63533" y="0"/>
                  </a:cubicBezTo>
                  <a:cubicBezTo>
                    <a:pt x="98648"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46" name="Freeform 41">
              <a:extLst>
                <a:ext uri="{FF2B5EF4-FFF2-40B4-BE49-F238E27FC236}">
                  <a16:creationId xmlns:a16="http://schemas.microsoft.com/office/drawing/2014/main" id="{CDBA9512-62D1-4479-B0FD-095EF8BFB474}"/>
                </a:ext>
              </a:extLst>
            </p:cNvPr>
            <p:cNvSpPr/>
            <p:nvPr/>
          </p:nvSpPr>
          <p:spPr>
            <a:xfrm>
              <a:off x="10790240" y="0"/>
              <a:ext cx="6033" cy="758289"/>
            </a:xfrm>
            <a:custGeom>
              <a:avLst/>
              <a:gdLst>
                <a:gd name="connsiteX0" fmla="*/ 0 w 6033"/>
                <a:gd name="connsiteY0" fmla="*/ 0 h 758289"/>
                <a:gd name="connsiteX1" fmla="*/ 0 w 6033"/>
                <a:gd name="connsiteY1" fmla="*/ 758289 h 758289"/>
              </a:gdLst>
              <a:ahLst/>
              <a:cxnLst>
                <a:cxn ang="0">
                  <a:pos x="connsiteX0" y="connsiteY0"/>
                </a:cxn>
                <a:cxn ang="0">
                  <a:pos x="connsiteX1" y="connsiteY1"/>
                </a:cxn>
              </a:cxnLst>
              <a:rect l="l" t="t" r="r" b="b"/>
              <a:pathLst>
                <a:path w="6033" h="758289">
                  <a:moveTo>
                    <a:pt x="0" y="0"/>
                  </a:moveTo>
                  <a:lnTo>
                    <a:pt x="0" y="758289"/>
                  </a:lnTo>
                </a:path>
              </a:pathLst>
            </a:custGeom>
            <a:ln w="30204" cap="flat">
              <a:solidFill>
                <a:srgbClr val="5CC8B6"/>
              </a:solidFill>
              <a:prstDash val="solid"/>
              <a:miter/>
            </a:ln>
          </p:spPr>
          <p:txBody>
            <a:bodyPr rtlCol="0" anchor="ctr"/>
            <a:lstStyle/>
            <a:p>
              <a:endParaRPr lang="en-US"/>
            </a:p>
          </p:txBody>
        </p:sp>
        <p:sp>
          <p:nvSpPr>
            <p:cNvPr id="47" name="Freeform 42">
              <a:extLst>
                <a:ext uri="{FF2B5EF4-FFF2-40B4-BE49-F238E27FC236}">
                  <a16:creationId xmlns:a16="http://schemas.microsoft.com/office/drawing/2014/main" id="{EF476072-3C60-4502-9BCE-15D2CB10F206}"/>
                </a:ext>
              </a:extLst>
            </p:cNvPr>
            <p:cNvSpPr/>
            <p:nvPr/>
          </p:nvSpPr>
          <p:spPr>
            <a:xfrm>
              <a:off x="9418647" y="1598211"/>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7"/>
                    <a:pt x="98648" y="127065"/>
                    <a:pt x="63533" y="127065"/>
                  </a:cubicBezTo>
                  <a:cubicBezTo>
                    <a:pt x="28478" y="127065"/>
                    <a:pt x="0" y="98647"/>
                    <a:pt x="0" y="63533"/>
                  </a:cubicBezTo>
                  <a:cubicBezTo>
                    <a:pt x="0" y="28478"/>
                    <a:pt x="28478" y="0"/>
                    <a:pt x="63533" y="0"/>
                  </a:cubicBezTo>
                  <a:cubicBezTo>
                    <a:pt x="98648"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48" name="Freeform 43">
              <a:extLst>
                <a:ext uri="{FF2B5EF4-FFF2-40B4-BE49-F238E27FC236}">
                  <a16:creationId xmlns:a16="http://schemas.microsoft.com/office/drawing/2014/main" id="{C022E8EC-C289-4E53-A4E0-8EF6BEE78DCC}"/>
                </a:ext>
              </a:extLst>
            </p:cNvPr>
            <p:cNvSpPr/>
            <p:nvPr/>
          </p:nvSpPr>
          <p:spPr>
            <a:xfrm>
              <a:off x="9665779" y="1006386"/>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8" y="127065"/>
                    <a:pt x="63533" y="127065"/>
                  </a:cubicBezTo>
                  <a:cubicBezTo>
                    <a:pt x="28478" y="127065"/>
                    <a:pt x="0" y="98648"/>
                    <a:pt x="0" y="63533"/>
                  </a:cubicBezTo>
                  <a:cubicBezTo>
                    <a:pt x="0" y="28418"/>
                    <a:pt x="28418" y="0"/>
                    <a:pt x="63533" y="0"/>
                  </a:cubicBezTo>
                  <a:cubicBezTo>
                    <a:pt x="9858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49" name="Freeform 44">
              <a:extLst>
                <a:ext uri="{FF2B5EF4-FFF2-40B4-BE49-F238E27FC236}">
                  <a16:creationId xmlns:a16="http://schemas.microsoft.com/office/drawing/2014/main" id="{634E8495-42C0-4D73-B796-03CB2A743AAB}"/>
                </a:ext>
              </a:extLst>
            </p:cNvPr>
            <p:cNvSpPr/>
            <p:nvPr/>
          </p:nvSpPr>
          <p:spPr>
            <a:xfrm>
              <a:off x="9482240" y="0"/>
              <a:ext cx="6033" cy="1650461"/>
            </a:xfrm>
            <a:custGeom>
              <a:avLst/>
              <a:gdLst>
                <a:gd name="connsiteX0" fmla="*/ 0 w 6033"/>
                <a:gd name="connsiteY0" fmla="*/ 0 h 1650461"/>
                <a:gd name="connsiteX1" fmla="*/ 0 w 6033"/>
                <a:gd name="connsiteY1" fmla="*/ 1650461 h 1650461"/>
              </a:gdLst>
              <a:ahLst/>
              <a:cxnLst>
                <a:cxn ang="0">
                  <a:pos x="connsiteX0" y="connsiteY0"/>
                </a:cxn>
                <a:cxn ang="0">
                  <a:pos x="connsiteX1" y="connsiteY1"/>
                </a:cxn>
              </a:cxnLst>
              <a:rect l="l" t="t" r="r" b="b"/>
              <a:pathLst>
                <a:path w="6033" h="1650461">
                  <a:moveTo>
                    <a:pt x="0" y="0"/>
                  </a:moveTo>
                  <a:lnTo>
                    <a:pt x="0" y="1650461"/>
                  </a:lnTo>
                </a:path>
              </a:pathLst>
            </a:custGeom>
            <a:ln w="30204" cap="flat">
              <a:solidFill>
                <a:srgbClr val="5CC8B6"/>
              </a:solidFill>
              <a:prstDash val="solid"/>
              <a:miter/>
            </a:ln>
          </p:spPr>
          <p:txBody>
            <a:bodyPr rtlCol="0" anchor="ctr"/>
            <a:lstStyle/>
            <a:p>
              <a:endParaRPr lang="en-US"/>
            </a:p>
          </p:txBody>
        </p:sp>
        <p:sp>
          <p:nvSpPr>
            <p:cNvPr id="50" name="Freeform 45">
              <a:extLst>
                <a:ext uri="{FF2B5EF4-FFF2-40B4-BE49-F238E27FC236}">
                  <a16:creationId xmlns:a16="http://schemas.microsoft.com/office/drawing/2014/main" id="{F60B0255-10B1-4C61-934C-48704951C45E}"/>
                </a:ext>
              </a:extLst>
            </p:cNvPr>
            <p:cNvSpPr/>
            <p:nvPr/>
          </p:nvSpPr>
          <p:spPr>
            <a:xfrm>
              <a:off x="9729311" y="0"/>
              <a:ext cx="6033" cy="1069918"/>
            </a:xfrm>
            <a:custGeom>
              <a:avLst/>
              <a:gdLst>
                <a:gd name="connsiteX0" fmla="*/ 0 w 6033"/>
                <a:gd name="connsiteY0" fmla="*/ 0 h 1069918"/>
                <a:gd name="connsiteX1" fmla="*/ 0 w 6033"/>
                <a:gd name="connsiteY1" fmla="*/ 1069919 h 1069918"/>
              </a:gdLst>
              <a:ahLst/>
              <a:cxnLst>
                <a:cxn ang="0">
                  <a:pos x="connsiteX0" y="connsiteY0"/>
                </a:cxn>
                <a:cxn ang="0">
                  <a:pos x="connsiteX1" y="connsiteY1"/>
                </a:cxn>
              </a:cxnLst>
              <a:rect l="l" t="t" r="r" b="b"/>
              <a:pathLst>
                <a:path w="6033" h="1069918">
                  <a:moveTo>
                    <a:pt x="0" y="0"/>
                  </a:moveTo>
                  <a:lnTo>
                    <a:pt x="0" y="1069919"/>
                  </a:lnTo>
                </a:path>
              </a:pathLst>
            </a:custGeom>
            <a:ln w="30204" cap="flat">
              <a:solidFill>
                <a:srgbClr val="5CC8B6"/>
              </a:solidFill>
              <a:prstDash val="solid"/>
              <a:miter/>
            </a:ln>
          </p:spPr>
          <p:txBody>
            <a:bodyPr rtlCol="0" anchor="ctr"/>
            <a:lstStyle/>
            <a:p>
              <a:endParaRPr lang="en-US"/>
            </a:p>
          </p:txBody>
        </p:sp>
        <p:sp>
          <p:nvSpPr>
            <p:cNvPr id="51" name="Freeform 46">
              <a:extLst>
                <a:ext uri="{FF2B5EF4-FFF2-40B4-BE49-F238E27FC236}">
                  <a16:creationId xmlns:a16="http://schemas.microsoft.com/office/drawing/2014/main" id="{E5CD0A71-34F0-4F31-A2E3-9537AC53D5BA}"/>
                </a:ext>
              </a:extLst>
            </p:cNvPr>
            <p:cNvSpPr/>
            <p:nvPr/>
          </p:nvSpPr>
          <p:spPr>
            <a:xfrm>
              <a:off x="10147734" y="227583"/>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8" y="127065"/>
                    <a:pt x="63533" y="127065"/>
                  </a:cubicBezTo>
                  <a:cubicBezTo>
                    <a:pt x="28478" y="127065"/>
                    <a:pt x="0" y="98648"/>
                    <a:pt x="0" y="63533"/>
                  </a:cubicBezTo>
                  <a:cubicBezTo>
                    <a:pt x="0" y="28478"/>
                    <a:pt x="28478" y="0"/>
                    <a:pt x="63533" y="0"/>
                  </a:cubicBezTo>
                  <a:cubicBezTo>
                    <a:pt x="9858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52" name="Freeform 47">
              <a:extLst>
                <a:ext uri="{FF2B5EF4-FFF2-40B4-BE49-F238E27FC236}">
                  <a16:creationId xmlns:a16="http://schemas.microsoft.com/office/drawing/2014/main" id="{535148F6-9F0C-4566-91A0-C4ADC624D922}"/>
                </a:ext>
              </a:extLst>
            </p:cNvPr>
            <p:cNvSpPr/>
            <p:nvPr/>
          </p:nvSpPr>
          <p:spPr>
            <a:xfrm>
              <a:off x="10211266" y="0"/>
              <a:ext cx="6033" cy="291115"/>
            </a:xfrm>
            <a:custGeom>
              <a:avLst/>
              <a:gdLst>
                <a:gd name="connsiteX0" fmla="*/ 0 w 6033"/>
                <a:gd name="connsiteY0" fmla="*/ 0 h 291115"/>
                <a:gd name="connsiteX1" fmla="*/ 0 w 6033"/>
                <a:gd name="connsiteY1" fmla="*/ 291116 h 291115"/>
              </a:gdLst>
              <a:ahLst/>
              <a:cxnLst>
                <a:cxn ang="0">
                  <a:pos x="connsiteX0" y="connsiteY0"/>
                </a:cxn>
                <a:cxn ang="0">
                  <a:pos x="connsiteX1" y="connsiteY1"/>
                </a:cxn>
              </a:cxnLst>
              <a:rect l="l" t="t" r="r" b="b"/>
              <a:pathLst>
                <a:path w="6033" h="291115">
                  <a:moveTo>
                    <a:pt x="0" y="0"/>
                  </a:moveTo>
                  <a:lnTo>
                    <a:pt x="0" y="291116"/>
                  </a:lnTo>
                </a:path>
              </a:pathLst>
            </a:custGeom>
            <a:ln w="30204" cap="flat">
              <a:solidFill>
                <a:srgbClr val="5CC8B6"/>
              </a:solidFill>
              <a:prstDash val="solid"/>
              <a:miter/>
            </a:ln>
          </p:spPr>
          <p:txBody>
            <a:bodyPr rtlCol="0" anchor="ctr"/>
            <a:lstStyle/>
            <a:p>
              <a:endParaRPr lang="en-US"/>
            </a:p>
          </p:txBody>
        </p:sp>
        <p:sp>
          <p:nvSpPr>
            <p:cNvPr id="53" name="Freeform 48">
              <a:extLst>
                <a:ext uri="{FF2B5EF4-FFF2-40B4-BE49-F238E27FC236}">
                  <a16:creationId xmlns:a16="http://schemas.microsoft.com/office/drawing/2014/main" id="{204D5A8C-00D1-4815-B19E-C00E2FE45212}"/>
                </a:ext>
              </a:extLst>
            </p:cNvPr>
            <p:cNvSpPr/>
            <p:nvPr/>
          </p:nvSpPr>
          <p:spPr>
            <a:xfrm>
              <a:off x="9923469" y="574991"/>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17" y="127065"/>
                    <a:pt x="0" y="98648"/>
                    <a:pt x="0" y="63533"/>
                  </a:cubicBezTo>
                  <a:cubicBezTo>
                    <a:pt x="0" y="28478"/>
                    <a:pt x="28417" y="0"/>
                    <a:pt x="63532" y="0"/>
                  </a:cubicBezTo>
                  <a:cubicBezTo>
                    <a:pt x="98647"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54" name="Freeform 49">
              <a:extLst>
                <a:ext uri="{FF2B5EF4-FFF2-40B4-BE49-F238E27FC236}">
                  <a16:creationId xmlns:a16="http://schemas.microsoft.com/office/drawing/2014/main" id="{017931AC-F4EA-4C07-A4D6-9A9D79CD78A9}"/>
                </a:ext>
              </a:extLst>
            </p:cNvPr>
            <p:cNvSpPr/>
            <p:nvPr/>
          </p:nvSpPr>
          <p:spPr>
            <a:xfrm>
              <a:off x="9987002" y="0"/>
              <a:ext cx="6033" cy="638524"/>
            </a:xfrm>
            <a:custGeom>
              <a:avLst/>
              <a:gdLst>
                <a:gd name="connsiteX0" fmla="*/ 0 w 6033"/>
                <a:gd name="connsiteY0" fmla="*/ 0 h 638524"/>
                <a:gd name="connsiteX1" fmla="*/ 0 w 6033"/>
                <a:gd name="connsiteY1" fmla="*/ 638524 h 638524"/>
              </a:gdLst>
              <a:ahLst/>
              <a:cxnLst>
                <a:cxn ang="0">
                  <a:pos x="connsiteX0" y="connsiteY0"/>
                </a:cxn>
                <a:cxn ang="0">
                  <a:pos x="connsiteX1" y="connsiteY1"/>
                </a:cxn>
              </a:cxnLst>
              <a:rect l="l" t="t" r="r" b="b"/>
              <a:pathLst>
                <a:path w="6033" h="638524">
                  <a:moveTo>
                    <a:pt x="0" y="0"/>
                  </a:moveTo>
                  <a:lnTo>
                    <a:pt x="0" y="638524"/>
                  </a:lnTo>
                </a:path>
              </a:pathLst>
            </a:custGeom>
            <a:ln w="30204" cap="flat">
              <a:solidFill>
                <a:srgbClr val="5CC8B6"/>
              </a:solidFill>
              <a:prstDash val="solid"/>
              <a:miter/>
            </a:ln>
          </p:spPr>
          <p:txBody>
            <a:bodyPr rtlCol="0" anchor="ctr"/>
            <a:lstStyle/>
            <a:p>
              <a:endParaRPr lang="en-US"/>
            </a:p>
          </p:txBody>
        </p:sp>
        <p:sp>
          <p:nvSpPr>
            <p:cNvPr id="55" name="Freeform 50">
              <a:extLst>
                <a:ext uri="{FF2B5EF4-FFF2-40B4-BE49-F238E27FC236}">
                  <a16:creationId xmlns:a16="http://schemas.microsoft.com/office/drawing/2014/main" id="{63F00550-2579-44D8-9CE6-B9A54C362B51}"/>
                </a:ext>
              </a:extLst>
            </p:cNvPr>
            <p:cNvSpPr/>
            <p:nvPr/>
          </p:nvSpPr>
          <p:spPr>
            <a:xfrm>
              <a:off x="11192010" y="471034"/>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78" y="127065"/>
                    <a:pt x="0" y="98648"/>
                    <a:pt x="0" y="63533"/>
                  </a:cubicBezTo>
                  <a:cubicBezTo>
                    <a:pt x="0" y="28418"/>
                    <a:pt x="28417" y="0"/>
                    <a:pt x="63532" y="0"/>
                  </a:cubicBezTo>
                  <a:cubicBezTo>
                    <a:pt x="98587"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56" name="Freeform 51">
              <a:extLst>
                <a:ext uri="{FF2B5EF4-FFF2-40B4-BE49-F238E27FC236}">
                  <a16:creationId xmlns:a16="http://schemas.microsoft.com/office/drawing/2014/main" id="{951BD7CF-1294-45D7-BE2F-20EC4402AF13}"/>
                </a:ext>
              </a:extLst>
            </p:cNvPr>
            <p:cNvSpPr/>
            <p:nvPr/>
          </p:nvSpPr>
          <p:spPr>
            <a:xfrm>
              <a:off x="11255543" y="0"/>
              <a:ext cx="6033" cy="534627"/>
            </a:xfrm>
            <a:custGeom>
              <a:avLst/>
              <a:gdLst>
                <a:gd name="connsiteX0" fmla="*/ 0 w 6033"/>
                <a:gd name="connsiteY0" fmla="*/ 0 h 534627"/>
                <a:gd name="connsiteX1" fmla="*/ 0 w 6033"/>
                <a:gd name="connsiteY1" fmla="*/ 534628 h 534627"/>
              </a:gdLst>
              <a:ahLst/>
              <a:cxnLst>
                <a:cxn ang="0">
                  <a:pos x="connsiteX0" y="connsiteY0"/>
                </a:cxn>
                <a:cxn ang="0">
                  <a:pos x="connsiteX1" y="connsiteY1"/>
                </a:cxn>
              </a:cxnLst>
              <a:rect l="l" t="t" r="r" b="b"/>
              <a:pathLst>
                <a:path w="6033" h="534627">
                  <a:moveTo>
                    <a:pt x="0" y="0"/>
                  </a:moveTo>
                  <a:lnTo>
                    <a:pt x="0" y="534628"/>
                  </a:lnTo>
                </a:path>
              </a:pathLst>
            </a:custGeom>
            <a:ln w="30204" cap="flat">
              <a:solidFill>
                <a:srgbClr val="5CC8B6"/>
              </a:solidFill>
              <a:prstDash val="solid"/>
              <a:miter/>
            </a:ln>
          </p:spPr>
          <p:txBody>
            <a:bodyPr rtlCol="0" anchor="ctr"/>
            <a:lstStyle/>
            <a:p>
              <a:endParaRPr lang="en-US"/>
            </a:p>
          </p:txBody>
        </p:sp>
        <p:sp>
          <p:nvSpPr>
            <p:cNvPr id="57" name="Freeform 52">
              <a:extLst>
                <a:ext uri="{FF2B5EF4-FFF2-40B4-BE49-F238E27FC236}">
                  <a16:creationId xmlns:a16="http://schemas.microsoft.com/office/drawing/2014/main" id="{2BD6B28B-4132-44A0-8C20-4C4AF9F7B094}"/>
                </a:ext>
              </a:extLst>
            </p:cNvPr>
            <p:cNvSpPr/>
            <p:nvPr/>
          </p:nvSpPr>
          <p:spPr>
            <a:xfrm>
              <a:off x="11806943" y="1261783"/>
              <a:ext cx="127065" cy="127065"/>
            </a:xfrm>
            <a:custGeom>
              <a:avLst/>
              <a:gdLst>
                <a:gd name="connsiteX0" fmla="*/ 63533 w 127065"/>
                <a:gd name="connsiteY0" fmla="*/ 127065 h 127065"/>
                <a:gd name="connsiteX1" fmla="*/ 0 w 127065"/>
                <a:gd name="connsiteY1" fmla="*/ 63533 h 127065"/>
                <a:gd name="connsiteX2" fmla="*/ 63533 w 127065"/>
                <a:gd name="connsiteY2" fmla="*/ 0 h 127065"/>
                <a:gd name="connsiteX3" fmla="*/ 127065 w 127065"/>
                <a:gd name="connsiteY3" fmla="*/ 63533 h 127065"/>
                <a:gd name="connsiteX4" fmla="*/ 63533 w 127065"/>
                <a:gd name="connsiteY4" fmla="*/ 127065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127065"/>
                  </a:moveTo>
                  <a:cubicBezTo>
                    <a:pt x="28418" y="127065"/>
                    <a:pt x="0" y="98648"/>
                    <a:pt x="0" y="63533"/>
                  </a:cubicBezTo>
                  <a:cubicBezTo>
                    <a:pt x="0" y="28478"/>
                    <a:pt x="28418" y="0"/>
                    <a:pt x="63533" y="0"/>
                  </a:cubicBezTo>
                  <a:cubicBezTo>
                    <a:pt x="98587" y="0"/>
                    <a:pt x="127065" y="28418"/>
                    <a:pt x="127065" y="63533"/>
                  </a:cubicBezTo>
                  <a:cubicBezTo>
                    <a:pt x="127065" y="98587"/>
                    <a:pt x="98648" y="127065"/>
                    <a:pt x="63533" y="127065"/>
                  </a:cubicBezTo>
                </a:path>
              </a:pathLst>
            </a:custGeom>
            <a:solidFill>
              <a:srgbClr val="5CC8B6"/>
            </a:solidFill>
            <a:ln w="6033" cap="flat">
              <a:noFill/>
              <a:prstDash val="solid"/>
              <a:miter/>
            </a:ln>
          </p:spPr>
          <p:txBody>
            <a:bodyPr rtlCol="0" anchor="ctr"/>
            <a:lstStyle/>
            <a:p>
              <a:endParaRPr lang="en-US"/>
            </a:p>
          </p:txBody>
        </p:sp>
        <p:sp>
          <p:nvSpPr>
            <p:cNvPr id="58" name="Freeform 53">
              <a:extLst>
                <a:ext uri="{FF2B5EF4-FFF2-40B4-BE49-F238E27FC236}">
                  <a16:creationId xmlns:a16="http://schemas.microsoft.com/office/drawing/2014/main" id="{4186B8CB-96FD-4205-A7E7-A831633AE073}"/>
                </a:ext>
              </a:extLst>
            </p:cNvPr>
            <p:cNvSpPr/>
            <p:nvPr/>
          </p:nvSpPr>
          <p:spPr>
            <a:xfrm>
              <a:off x="11881819" y="1325316"/>
              <a:ext cx="307164" cy="6033"/>
            </a:xfrm>
            <a:custGeom>
              <a:avLst/>
              <a:gdLst>
                <a:gd name="connsiteX0" fmla="*/ 307165 w 307164"/>
                <a:gd name="connsiteY0" fmla="*/ 0 h 6033"/>
                <a:gd name="connsiteX1" fmla="*/ 0 w 307164"/>
                <a:gd name="connsiteY1" fmla="*/ 0 h 6033"/>
              </a:gdLst>
              <a:ahLst/>
              <a:cxnLst>
                <a:cxn ang="0">
                  <a:pos x="connsiteX0" y="connsiteY0"/>
                </a:cxn>
                <a:cxn ang="0">
                  <a:pos x="connsiteX1" y="connsiteY1"/>
                </a:cxn>
              </a:cxnLst>
              <a:rect l="l" t="t" r="r" b="b"/>
              <a:pathLst>
                <a:path w="307164" h="6033">
                  <a:moveTo>
                    <a:pt x="307165" y="0"/>
                  </a:moveTo>
                  <a:lnTo>
                    <a:pt x="0" y="0"/>
                  </a:lnTo>
                </a:path>
              </a:pathLst>
            </a:custGeom>
            <a:ln w="30204" cap="flat">
              <a:solidFill>
                <a:srgbClr val="5CC8B6"/>
              </a:solidFill>
              <a:prstDash val="solid"/>
              <a:miter/>
            </a:ln>
          </p:spPr>
          <p:txBody>
            <a:bodyPr rtlCol="0" anchor="ctr"/>
            <a:lstStyle/>
            <a:p>
              <a:endParaRPr lang="en-US"/>
            </a:p>
          </p:txBody>
        </p:sp>
        <p:sp>
          <p:nvSpPr>
            <p:cNvPr id="59" name="Freeform 54">
              <a:extLst>
                <a:ext uri="{FF2B5EF4-FFF2-40B4-BE49-F238E27FC236}">
                  <a16:creationId xmlns:a16="http://schemas.microsoft.com/office/drawing/2014/main" id="{FAB94C1B-FC8D-4D01-B3A3-41D47C8FA614}"/>
                </a:ext>
              </a:extLst>
            </p:cNvPr>
            <p:cNvSpPr/>
            <p:nvPr/>
          </p:nvSpPr>
          <p:spPr>
            <a:xfrm>
              <a:off x="11773035" y="1599297"/>
              <a:ext cx="415948" cy="6033"/>
            </a:xfrm>
            <a:custGeom>
              <a:avLst/>
              <a:gdLst>
                <a:gd name="connsiteX0" fmla="*/ 415949 w 415948"/>
                <a:gd name="connsiteY0" fmla="*/ 0 h 6033"/>
                <a:gd name="connsiteX1" fmla="*/ 0 w 415948"/>
                <a:gd name="connsiteY1" fmla="*/ 0 h 6033"/>
              </a:gdLst>
              <a:ahLst/>
              <a:cxnLst>
                <a:cxn ang="0">
                  <a:pos x="connsiteX0" y="connsiteY0"/>
                </a:cxn>
                <a:cxn ang="0">
                  <a:pos x="connsiteX1" y="connsiteY1"/>
                </a:cxn>
              </a:cxnLst>
              <a:rect l="l" t="t" r="r" b="b"/>
              <a:pathLst>
                <a:path w="415948" h="6033">
                  <a:moveTo>
                    <a:pt x="415949" y="0"/>
                  </a:moveTo>
                  <a:lnTo>
                    <a:pt x="0" y="0"/>
                  </a:lnTo>
                </a:path>
              </a:pathLst>
            </a:custGeom>
            <a:ln w="30204" cap="flat">
              <a:solidFill>
                <a:srgbClr val="5CC8B6"/>
              </a:solidFill>
              <a:prstDash val="solid"/>
              <a:miter/>
            </a:ln>
          </p:spPr>
          <p:txBody>
            <a:bodyPr rtlCol="0" anchor="ctr"/>
            <a:lstStyle/>
            <a:p>
              <a:endParaRPr lang="en-US"/>
            </a:p>
          </p:txBody>
        </p:sp>
        <p:sp>
          <p:nvSpPr>
            <p:cNvPr id="60" name="Freeform 55">
              <a:extLst>
                <a:ext uri="{FF2B5EF4-FFF2-40B4-BE49-F238E27FC236}">
                  <a16:creationId xmlns:a16="http://schemas.microsoft.com/office/drawing/2014/main" id="{892782C1-0CD6-4EB2-AE86-362C60062BD0}"/>
                </a:ext>
              </a:extLst>
            </p:cNvPr>
            <p:cNvSpPr/>
            <p:nvPr/>
          </p:nvSpPr>
          <p:spPr>
            <a:xfrm>
              <a:off x="11934008" y="791171"/>
              <a:ext cx="127065" cy="127065"/>
            </a:xfrm>
            <a:custGeom>
              <a:avLst/>
              <a:gdLst>
                <a:gd name="connsiteX0" fmla="*/ 63533 w 127065"/>
                <a:gd name="connsiteY0" fmla="*/ 127065 h 127065"/>
                <a:gd name="connsiteX1" fmla="*/ 0 w 127065"/>
                <a:gd name="connsiteY1" fmla="*/ 63533 h 127065"/>
                <a:gd name="connsiteX2" fmla="*/ 63533 w 127065"/>
                <a:gd name="connsiteY2" fmla="*/ 0 h 127065"/>
                <a:gd name="connsiteX3" fmla="*/ 127065 w 127065"/>
                <a:gd name="connsiteY3" fmla="*/ 63533 h 127065"/>
                <a:gd name="connsiteX4" fmla="*/ 63533 w 127065"/>
                <a:gd name="connsiteY4" fmla="*/ 127065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127065"/>
                  </a:moveTo>
                  <a:cubicBezTo>
                    <a:pt x="28418" y="127065"/>
                    <a:pt x="0" y="98648"/>
                    <a:pt x="0" y="63533"/>
                  </a:cubicBezTo>
                  <a:cubicBezTo>
                    <a:pt x="0" y="28478"/>
                    <a:pt x="28418" y="0"/>
                    <a:pt x="63533" y="0"/>
                  </a:cubicBezTo>
                  <a:cubicBezTo>
                    <a:pt x="98587" y="0"/>
                    <a:pt x="127065" y="28478"/>
                    <a:pt x="127065" y="63533"/>
                  </a:cubicBezTo>
                  <a:cubicBezTo>
                    <a:pt x="127065" y="98648"/>
                    <a:pt x="98648" y="127065"/>
                    <a:pt x="63533" y="127065"/>
                  </a:cubicBezTo>
                </a:path>
              </a:pathLst>
            </a:custGeom>
            <a:solidFill>
              <a:srgbClr val="5CC8B6"/>
            </a:solidFill>
            <a:ln w="6033" cap="flat">
              <a:noFill/>
              <a:prstDash val="solid"/>
              <a:miter/>
            </a:ln>
          </p:spPr>
          <p:txBody>
            <a:bodyPr rtlCol="0" anchor="ctr"/>
            <a:lstStyle/>
            <a:p>
              <a:endParaRPr lang="en-US"/>
            </a:p>
          </p:txBody>
        </p:sp>
        <p:sp>
          <p:nvSpPr>
            <p:cNvPr id="61" name="Freeform 56">
              <a:extLst>
                <a:ext uri="{FF2B5EF4-FFF2-40B4-BE49-F238E27FC236}">
                  <a16:creationId xmlns:a16="http://schemas.microsoft.com/office/drawing/2014/main" id="{E32CA95D-BEEA-416D-9D63-7AD572055BCC}"/>
                </a:ext>
              </a:extLst>
            </p:cNvPr>
            <p:cNvSpPr/>
            <p:nvPr/>
          </p:nvSpPr>
          <p:spPr>
            <a:xfrm>
              <a:off x="12008824" y="854704"/>
              <a:ext cx="180159" cy="6033"/>
            </a:xfrm>
            <a:custGeom>
              <a:avLst/>
              <a:gdLst>
                <a:gd name="connsiteX0" fmla="*/ 180160 w 180159"/>
                <a:gd name="connsiteY0" fmla="*/ 0 h 6033"/>
                <a:gd name="connsiteX1" fmla="*/ 0 w 180159"/>
                <a:gd name="connsiteY1" fmla="*/ 0 h 6033"/>
              </a:gdLst>
              <a:ahLst/>
              <a:cxnLst>
                <a:cxn ang="0">
                  <a:pos x="connsiteX0" y="connsiteY0"/>
                </a:cxn>
                <a:cxn ang="0">
                  <a:pos x="connsiteX1" y="connsiteY1"/>
                </a:cxn>
              </a:cxnLst>
              <a:rect l="l" t="t" r="r" b="b"/>
              <a:pathLst>
                <a:path w="180159" h="6033">
                  <a:moveTo>
                    <a:pt x="180160" y="0"/>
                  </a:moveTo>
                  <a:lnTo>
                    <a:pt x="0" y="0"/>
                  </a:lnTo>
                </a:path>
              </a:pathLst>
            </a:custGeom>
            <a:ln w="30204" cap="flat">
              <a:solidFill>
                <a:srgbClr val="5CC8B6"/>
              </a:solidFill>
              <a:prstDash val="solid"/>
              <a:miter/>
            </a:ln>
          </p:spPr>
          <p:txBody>
            <a:bodyPr rtlCol="0" anchor="ctr"/>
            <a:lstStyle/>
            <a:p>
              <a:endParaRPr lang="en-US"/>
            </a:p>
          </p:txBody>
        </p:sp>
        <p:sp>
          <p:nvSpPr>
            <p:cNvPr id="62" name="Freeform 57">
              <a:extLst>
                <a:ext uri="{FF2B5EF4-FFF2-40B4-BE49-F238E27FC236}">
                  <a16:creationId xmlns:a16="http://schemas.microsoft.com/office/drawing/2014/main" id="{6A7A26D7-D880-4F2C-8AD2-63A25A3A122D}"/>
                </a:ext>
              </a:extLst>
            </p:cNvPr>
            <p:cNvSpPr/>
            <p:nvPr/>
          </p:nvSpPr>
          <p:spPr>
            <a:xfrm>
              <a:off x="8766728" y="1188175"/>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1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63" name="Freeform 58">
              <a:extLst>
                <a:ext uri="{FF2B5EF4-FFF2-40B4-BE49-F238E27FC236}">
                  <a16:creationId xmlns:a16="http://schemas.microsoft.com/office/drawing/2014/main" id="{5A7DA0B5-C685-418B-9343-F5410E109E9C}"/>
                </a:ext>
              </a:extLst>
            </p:cNvPr>
            <p:cNvSpPr/>
            <p:nvPr/>
          </p:nvSpPr>
          <p:spPr>
            <a:xfrm>
              <a:off x="7995347" y="1704702"/>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18"/>
                    <a:pt x="28418" y="0"/>
                    <a:pt x="63533" y="0"/>
                  </a:cubicBezTo>
                  <a:cubicBezTo>
                    <a:pt x="98587" y="0"/>
                    <a:pt x="127065" y="28418"/>
                    <a:pt x="127065" y="63533"/>
                  </a:cubicBezTo>
                  <a:cubicBezTo>
                    <a:pt x="127065" y="98648"/>
                    <a:pt x="98648" y="127065"/>
                    <a:pt x="63533" y="127065"/>
                  </a:cubicBezTo>
                  <a:cubicBezTo>
                    <a:pt x="28418" y="127005"/>
                    <a:pt x="0" y="98587"/>
                    <a:pt x="0" y="63533"/>
                  </a:cubicBezTo>
                </a:path>
              </a:pathLst>
            </a:custGeom>
            <a:solidFill>
              <a:srgbClr val="5CC8B6"/>
            </a:solidFill>
            <a:ln w="6033" cap="flat">
              <a:noFill/>
              <a:prstDash val="solid"/>
              <a:miter/>
            </a:ln>
          </p:spPr>
          <p:txBody>
            <a:bodyPr rtlCol="0" anchor="ctr"/>
            <a:lstStyle/>
            <a:p>
              <a:endParaRPr lang="en-US"/>
            </a:p>
          </p:txBody>
        </p:sp>
        <p:sp>
          <p:nvSpPr>
            <p:cNvPr id="64" name="Freeform 59">
              <a:extLst>
                <a:ext uri="{FF2B5EF4-FFF2-40B4-BE49-F238E27FC236}">
                  <a16:creationId xmlns:a16="http://schemas.microsoft.com/office/drawing/2014/main" id="{051DAA47-39BE-46E4-8E83-6BC5F9ADD04D}"/>
                </a:ext>
              </a:extLst>
            </p:cNvPr>
            <p:cNvSpPr/>
            <p:nvPr/>
          </p:nvSpPr>
          <p:spPr>
            <a:xfrm>
              <a:off x="8058819" y="1251707"/>
              <a:ext cx="771381" cy="516527"/>
            </a:xfrm>
            <a:custGeom>
              <a:avLst/>
              <a:gdLst>
                <a:gd name="connsiteX0" fmla="*/ 0 w 771381"/>
                <a:gd name="connsiteY0" fmla="*/ 516527 h 516527"/>
                <a:gd name="connsiteX1" fmla="*/ 0 w 771381"/>
                <a:gd name="connsiteY1" fmla="*/ 167912 h 516527"/>
                <a:gd name="connsiteX2" fmla="*/ 167912 w 771381"/>
                <a:gd name="connsiteY2" fmla="*/ 0 h 516527"/>
                <a:gd name="connsiteX3" fmla="*/ 771382 w 771381"/>
                <a:gd name="connsiteY3" fmla="*/ 0 h 516527"/>
              </a:gdLst>
              <a:ahLst/>
              <a:cxnLst>
                <a:cxn ang="0">
                  <a:pos x="connsiteX0" y="connsiteY0"/>
                </a:cxn>
                <a:cxn ang="0">
                  <a:pos x="connsiteX1" y="connsiteY1"/>
                </a:cxn>
                <a:cxn ang="0">
                  <a:pos x="connsiteX2" y="connsiteY2"/>
                </a:cxn>
                <a:cxn ang="0">
                  <a:pos x="connsiteX3" y="connsiteY3"/>
                </a:cxn>
              </a:cxnLst>
              <a:rect l="l" t="t" r="r" b="b"/>
              <a:pathLst>
                <a:path w="771381" h="516527">
                  <a:moveTo>
                    <a:pt x="0" y="516527"/>
                  </a:moveTo>
                  <a:lnTo>
                    <a:pt x="0" y="167912"/>
                  </a:lnTo>
                  <a:cubicBezTo>
                    <a:pt x="0" y="75177"/>
                    <a:pt x="75177" y="0"/>
                    <a:pt x="167912" y="0"/>
                  </a:cubicBezTo>
                  <a:lnTo>
                    <a:pt x="771382" y="0"/>
                  </a:lnTo>
                </a:path>
              </a:pathLst>
            </a:custGeom>
            <a:noFill/>
            <a:ln w="30204" cap="flat">
              <a:solidFill>
                <a:srgbClr val="5CC8B6"/>
              </a:solidFill>
              <a:prstDash val="solid"/>
              <a:miter/>
            </a:ln>
          </p:spPr>
          <p:txBody>
            <a:bodyPr rtlCol="0" anchor="ctr"/>
            <a:lstStyle/>
            <a:p>
              <a:endParaRPr lang="en-US"/>
            </a:p>
          </p:txBody>
        </p:sp>
        <p:sp>
          <p:nvSpPr>
            <p:cNvPr id="65" name="Freeform 60">
              <a:extLst>
                <a:ext uri="{FF2B5EF4-FFF2-40B4-BE49-F238E27FC236}">
                  <a16:creationId xmlns:a16="http://schemas.microsoft.com/office/drawing/2014/main" id="{7EA71BC6-1C4B-4E0D-988A-55511FB1999F}"/>
                </a:ext>
              </a:extLst>
            </p:cNvPr>
            <p:cNvSpPr/>
            <p:nvPr/>
          </p:nvSpPr>
          <p:spPr>
            <a:xfrm>
              <a:off x="7447325" y="767399"/>
              <a:ext cx="921856" cy="358328"/>
            </a:xfrm>
            <a:custGeom>
              <a:avLst/>
              <a:gdLst>
                <a:gd name="connsiteX0" fmla="*/ 0 w 921856"/>
                <a:gd name="connsiteY0" fmla="*/ 358329 h 358328"/>
                <a:gd name="connsiteX1" fmla="*/ 269878 w 921856"/>
                <a:gd name="connsiteY1" fmla="*/ 358329 h 358328"/>
                <a:gd name="connsiteX2" fmla="*/ 417879 w 921856"/>
                <a:gd name="connsiteY2" fmla="*/ 210327 h 358328"/>
                <a:gd name="connsiteX3" fmla="*/ 417879 w 921856"/>
                <a:gd name="connsiteY3" fmla="*/ 154397 h 358328"/>
                <a:gd name="connsiteX4" fmla="*/ 572276 w 921856"/>
                <a:gd name="connsiteY4" fmla="*/ 0 h 358328"/>
                <a:gd name="connsiteX5" fmla="*/ 921857 w 921856"/>
                <a:gd name="connsiteY5" fmla="*/ 0 h 35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856" h="358328">
                  <a:moveTo>
                    <a:pt x="0" y="358329"/>
                  </a:moveTo>
                  <a:lnTo>
                    <a:pt x="269878" y="358329"/>
                  </a:lnTo>
                  <a:cubicBezTo>
                    <a:pt x="351632" y="358329"/>
                    <a:pt x="417879" y="292081"/>
                    <a:pt x="417879" y="210327"/>
                  </a:cubicBezTo>
                  <a:lnTo>
                    <a:pt x="417879" y="154397"/>
                  </a:lnTo>
                  <a:cubicBezTo>
                    <a:pt x="417879" y="69144"/>
                    <a:pt x="487023" y="0"/>
                    <a:pt x="572276" y="0"/>
                  </a:cubicBezTo>
                  <a:lnTo>
                    <a:pt x="921857" y="0"/>
                  </a:lnTo>
                </a:path>
              </a:pathLst>
            </a:custGeom>
            <a:noFill/>
            <a:ln w="30204" cap="flat">
              <a:solidFill>
                <a:srgbClr val="5CC8B6"/>
              </a:solidFill>
              <a:prstDash val="solid"/>
              <a:miter/>
            </a:ln>
          </p:spPr>
          <p:txBody>
            <a:bodyPr rtlCol="0" anchor="ctr"/>
            <a:lstStyle/>
            <a:p>
              <a:endParaRPr lang="en-US"/>
            </a:p>
          </p:txBody>
        </p:sp>
        <p:sp>
          <p:nvSpPr>
            <p:cNvPr id="66" name="Freeform 61">
              <a:extLst>
                <a:ext uri="{FF2B5EF4-FFF2-40B4-BE49-F238E27FC236}">
                  <a16:creationId xmlns:a16="http://schemas.microsoft.com/office/drawing/2014/main" id="{83113038-E740-46DB-921C-0CC12C6E066C}"/>
                </a:ext>
              </a:extLst>
            </p:cNvPr>
            <p:cNvSpPr/>
            <p:nvPr/>
          </p:nvSpPr>
          <p:spPr>
            <a:xfrm>
              <a:off x="10211266" y="874313"/>
              <a:ext cx="6033" cy="660425"/>
            </a:xfrm>
            <a:custGeom>
              <a:avLst/>
              <a:gdLst>
                <a:gd name="connsiteX0" fmla="*/ 0 w 6033"/>
                <a:gd name="connsiteY0" fmla="*/ 0 h 660425"/>
                <a:gd name="connsiteX1" fmla="*/ 0 w 6033"/>
                <a:gd name="connsiteY1" fmla="*/ 660426 h 660425"/>
              </a:gdLst>
              <a:ahLst/>
              <a:cxnLst>
                <a:cxn ang="0">
                  <a:pos x="connsiteX0" y="connsiteY0"/>
                </a:cxn>
                <a:cxn ang="0">
                  <a:pos x="connsiteX1" y="connsiteY1"/>
                </a:cxn>
              </a:cxnLst>
              <a:rect l="l" t="t" r="r" b="b"/>
              <a:pathLst>
                <a:path w="6033" h="660425">
                  <a:moveTo>
                    <a:pt x="0" y="0"/>
                  </a:moveTo>
                  <a:lnTo>
                    <a:pt x="0" y="660426"/>
                  </a:lnTo>
                </a:path>
              </a:pathLst>
            </a:custGeom>
            <a:ln w="30204" cap="flat">
              <a:solidFill>
                <a:srgbClr val="5CC8B6"/>
              </a:solidFill>
              <a:prstDash val="solid"/>
              <a:miter/>
            </a:ln>
          </p:spPr>
          <p:txBody>
            <a:bodyPr rtlCol="0" anchor="ctr"/>
            <a:lstStyle/>
            <a:p>
              <a:endParaRPr lang="en-US"/>
            </a:p>
          </p:txBody>
        </p:sp>
        <p:sp>
          <p:nvSpPr>
            <p:cNvPr id="67" name="Freeform 62">
              <a:extLst>
                <a:ext uri="{FF2B5EF4-FFF2-40B4-BE49-F238E27FC236}">
                  <a16:creationId xmlns:a16="http://schemas.microsoft.com/office/drawing/2014/main" id="{382504F5-6CAA-4CB9-9F6C-F2764942B02C}"/>
                </a:ext>
              </a:extLst>
            </p:cNvPr>
            <p:cNvSpPr/>
            <p:nvPr/>
          </p:nvSpPr>
          <p:spPr>
            <a:xfrm>
              <a:off x="8971746" y="452149"/>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18"/>
                    <a:pt x="28418" y="0"/>
                    <a:pt x="63533" y="0"/>
                  </a:cubicBezTo>
                  <a:cubicBezTo>
                    <a:pt x="98587" y="0"/>
                    <a:pt x="127065" y="28418"/>
                    <a:pt x="127065" y="63533"/>
                  </a:cubicBezTo>
                  <a:cubicBezTo>
                    <a:pt x="127065" y="98648"/>
                    <a:pt x="98648" y="127065"/>
                    <a:pt x="63533" y="127065"/>
                  </a:cubicBezTo>
                  <a:cubicBezTo>
                    <a:pt x="2847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68" name="Freeform 63">
              <a:extLst>
                <a:ext uri="{FF2B5EF4-FFF2-40B4-BE49-F238E27FC236}">
                  <a16:creationId xmlns:a16="http://schemas.microsoft.com/office/drawing/2014/main" id="{AD2B63E6-C1AF-4FAB-9FEE-16FC2A9ED057}"/>
                </a:ext>
              </a:extLst>
            </p:cNvPr>
            <p:cNvSpPr/>
            <p:nvPr/>
          </p:nvSpPr>
          <p:spPr>
            <a:xfrm>
              <a:off x="8971746" y="843421"/>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7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69" name="Freeform 64">
              <a:extLst>
                <a:ext uri="{FF2B5EF4-FFF2-40B4-BE49-F238E27FC236}">
                  <a16:creationId xmlns:a16="http://schemas.microsoft.com/office/drawing/2014/main" id="{CE4FCD68-5F07-4BFA-8FD3-49F6CF014CAC}"/>
                </a:ext>
              </a:extLst>
            </p:cNvPr>
            <p:cNvSpPr/>
            <p:nvPr/>
          </p:nvSpPr>
          <p:spPr>
            <a:xfrm>
              <a:off x="9035279" y="515682"/>
              <a:ext cx="6033" cy="391271"/>
            </a:xfrm>
            <a:custGeom>
              <a:avLst/>
              <a:gdLst>
                <a:gd name="connsiteX0" fmla="*/ 0 w 6033"/>
                <a:gd name="connsiteY0" fmla="*/ 0 h 391271"/>
                <a:gd name="connsiteX1" fmla="*/ 0 w 6033"/>
                <a:gd name="connsiteY1" fmla="*/ 391272 h 391271"/>
              </a:gdLst>
              <a:ahLst/>
              <a:cxnLst>
                <a:cxn ang="0">
                  <a:pos x="connsiteX0" y="connsiteY0"/>
                </a:cxn>
                <a:cxn ang="0">
                  <a:pos x="connsiteX1" y="connsiteY1"/>
                </a:cxn>
              </a:cxnLst>
              <a:rect l="l" t="t" r="r" b="b"/>
              <a:pathLst>
                <a:path w="6033" h="391271">
                  <a:moveTo>
                    <a:pt x="0" y="0"/>
                  </a:moveTo>
                  <a:lnTo>
                    <a:pt x="0" y="391272"/>
                  </a:lnTo>
                </a:path>
              </a:pathLst>
            </a:custGeom>
            <a:ln w="30204" cap="flat">
              <a:solidFill>
                <a:srgbClr val="5CC8B6"/>
              </a:solidFill>
              <a:prstDash val="solid"/>
              <a:miter/>
            </a:ln>
          </p:spPr>
          <p:txBody>
            <a:bodyPr rtlCol="0" anchor="ctr"/>
            <a:lstStyle/>
            <a:p>
              <a:endParaRPr lang="en-US"/>
            </a:p>
          </p:txBody>
        </p:sp>
        <p:sp>
          <p:nvSpPr>
            <p:cNvPr id="70" name="Freeform 65">
              <a:extLst>
                <a:ext uri="{FF2B5EF4-FFF2-40B4-BE49-F238E27FC236}">
                  <a16:creationId xmlns:a16="http://schemas.microsoft.com/office/drawing/2014/main" id="{AB0EC642-BA33-4E2A-B926-87DE4C5EB930}"/>
                </a:ext>
              </a:extLst>
            </p:cNvPr>
            <p:cNvSpPr/>
            <p:nvPr/>
          </p:nvSpPr>
          <p:spPr>
            <a:xfrm>
              <a:off x="11510759" y="1069918"/>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78" y="127065"/>
                    <a:pt x="0" y="98648"/>
                    <a:pt x="0" y="63533"/>
                  </a:cubicBezTo>
                  <a:cubicBezTo>
                    <a:pt x="0" y="28478"/>
                    <a:pt x="28417" y="0"/>
                    <a:pt x="63532" y="0"/>
                  </a:cubicBezTo>
                  <a:cubicBezTo>
                    <a:pt x="9858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71" name="Freeform 66">
              <a:extLst>
                <a:ext uri="{FF2B5EF4-FFF2-40B4-BE49-F238E27FC236}">
                  <a16:creationId xmlns:a16="http://schemas.microsoft.com/office/drawing/2014/main" id="{9768CE1F-0404-43B5-817C-295BD18C21D0}"/>
                </a:ext>
              </a:extLst>
            </p:cNvPr>
            <p:cNvSpPr/>
            <p:nvPr/>
          </p:nvSpPr>
          <p:spPr>
            <a:xfrm>
              <a:off x="11574292" y="405691"/>
              <a:ext cx="614752" cy="727759"/>
            </a:xfrm>
            <a:custGeom>
              <a:avLst/>
              <a:gdLst>
                <a:gd name="connsiteX0" fmla="*/ 0 w 614752"/>
                <a:gd name="connsiteY0" fmla="*/ 727760 h 727759"/>
                <a:gd name="connsiteX1" fmla="*/ 0 w 614752"/>
                <a:gd name="connsiteY1" fmla="*/ 153975 h 727759"/>
                <a:gd name="connsiteX2" fmla="*/ 153975 w 614752"/>
                <a:gd name="connsiteY2" fmla="*/ 0 h 727759"/>
                <a:gd name="connsiteX3" fmla="*/ 614752 w 614752"/>
                <a:gd name="connsiteY3" fmla="*/ 0 h 727759"/>
              </a:gdLst>
              <a:ahLst/>
              <a:cxnLst>
                <a:cxn ang="0">
                  <a:pos x="connsiteX0" y="connsiteY0"/>
                </a:cxn>
                <a:cxn ang="0">
                  <a:pos x="connsiteX1" y="connsiteY1"/>
                </a:cxn>
                <a:cxn ang="0">
                  <a:pos x="connsiteX2" y="connsiteY2"/>
                </a:cxn>
                <a:cxn ang="0">
                  <a:pos x="connsiteX3" y="connsiteY3"/>
                </a:cxn>
              </a:cxnLst>
              <a:rect l="l" t="t" r="r" b="b"/>
              <a:pathLst>
                <a:path w="614752" h="727759">
                  <a:moveTo>
                    <a:pt x="0" y="727760"/>
                  </a:moveTo>
                  <a:lnTo>
                    <a:pt x="0" y="153975"/>
                  </a:lnTo>
                  <a:cubicBezTo>
                    <a:pt x="0" y="68963"/>
                    <a:pt x="68902" y="0"/>
                    <a:pt x="153975" y="0"/>
                  </a:cubicBezTo>
                  <a:lnTo>
                    <a:pt x="614752" y="0"/>
                  </a:lnTo>
                </a:path>
              </a:pathLst>
            </a:custGeom>
            <a:noFill/>
            <a:ln w="30204" cap="flat">
              <a:solidFill>
                <a:srgbClr val="5CC8B6"/>
              </a:solidFill>
              <a:prstDash val="solid"/>
              <a:miter/>
            </a:ln>
          </p:spPr>
          <p:txBody>
            <a:bodyPr rtlCol="0" anchor="ctr"/>
            <a:lstStyle/>
            <a:p>
              <a:endParaRPr lang="en-US"/>
            </a:p>
          </p:txBody>
        </p:sp>
        <p:sp>
          <p:nvSpPr>
            <p:cNvPr id="72" name="Freeform 67">
              <a:extLst>
                <a:ext uri="{FF2B5EF4-FFF2-40B4-BE49-F238E27FC236}">
                  <a16:creationId xmlns:a16="http://schemas.microsoft.com/office/drawing/2014/main" id="{B2CE511D-7B4B-4117-8422-8EF692DAA0E6}"/>
                </a:ext>
              </a:extLst>
            </p:cNvPr>
            <p:cNvSpPr/>
            <p:nvPr/>
          </p:nvSpPr>
          <p:spPr>
            <a:xfrm>
              <a:off x="10885931" y="3135061"/>
              <a:ext cx="127065" cy="127065"/>
            </a:xfrm>
            <a:custGeom>
              <a:avLst/>
              <a:gdLst>
                <a:gd name="connsiteX0" fmla="*/ 0 w 127065"/>
                <a:gd name="connsiteY0" fmla="*/ 63533 h 127065"/>
                <a:gd name="connsiteX1" fmla="*/ 63532 w 127065"/>
                <a:gd name="connsiteY1" fmla="*/ 127065 h 127065"/>
                <a:gd name="connsiteX2" fmla="*/ 127065 w 127065"/>
                <a:gd name="connsiteY2" fmla="*/ 63533 h 127065"/>
                <a:gd name="connsiteX3" fmla="*/ 63532 w 127065"/>
                <a:gd name="connsiteY3" fmla="*/ 0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98648"/>
                    <a:pt x="28417" y="127065"/>
                    <a:pt x="63532" y="127065"/>
                  </a:cubicBezTo>
                  <a:cubicBezTo>
                    <a:pt x="98587" y="127065"/>
                    <a:pt x="127065" y="98648"/>
                    <a:pt x="127065" y="63533"/>
                  </a:cubicBezTo>
                  <a:cubicBezTo>
                    <a:pt x="127065" y="28478"/>
                    <a:pt x="98647" y="0"/>
                    <a:pt x="63532" y="0"/>
                  </a:cubicBezTo>
                  <a:cubicBezTo>
                    <a:pt x="28417" y="0"/>
                    <a:pt x="0" y="28478"/>
                    <a:pt x="0" y="63533"/>
                  </a:cubicBezTo>
                </a:path>
              </a:pathLst>
            </a:custGeom>
            <a:solidFill>
              <a:srgbClr val="5CC8B6"/>
            </a:solidFill>
            <a:ln w="6033" cap="flat">
              <a:noFill/>
              <a:prstDash val="solid"/>
              <a:miter/>
            </a:ln>
          </p:spPr>
          <p:txBody>
            <a:bodyPr rtlCol="0" anchor="ctr"/>
            <a:lstStyle/>
            <a:p>
              <a:endParaRPr lang="en-US"/>
            </a:p>
          </p:txBody>
        </p:sp>
        <p:sp>
          <p:nvSpPr>
            <p:cNvPr id="73" name="Freeform 68">
              <a:extLst>
                <a:ext uri="{FF2B5EF4-FFF2-40B4-BE49-F238E27FC236}">
                  <a16:creationId xmlns:a16="http://schemas.microsoft.com/office/drawing/2014/main" id="{E020AA93-46EB-4E5C-BDB8-54C9A2A1BA58}"/>
                </a:ext>
              </a:extLst>
            </p:cNvPr>
            <p:cNvSpPr/>
            <p:nvPr/>
          </p:nvSpPr>
          <p:spPr>
            <a:xfrm>
              <a:off x="10466785" y="0"/>
              <a:ext cx="482679" cy="3198594"/>
            </a:xfrm>
            <a:custGeom>
              <a:avLst/>
              <a:gdLst>
                <a:gd name="connsiteX0" fmla="*/ 0 w 482679"/>
                <a:gd name="connsiteY0" fmla="*/ 0 h 3198594"/>
                <a:gd name="connsiteX1" fmla="*/ 0 w 482679"/>
                <a:gd name="connsiteY1" fmla="*/ 2024055 h 3198594"/>
                <a:gd name="connsiteX2" fmla="*/ 153492 w 482679"/>
                <a:gd name="connsiteY2" fmla="*/ 2177547 h 3198594"/>
                <a:gd name="connsiteX3" fmla="*/ 326714 w 482679"/>
                <a:gd name="connsiteY3" fmla="*/ 2177547 h 3198594"/>
                <a:gd name="connsiteX4" fmla="*/ 482679 w 482679"/>
                <a:gd name="connsiteY4" fmla="*/ 2333513 h 3198594"/>
                <a:gd name="connsiteX5" fmla="*/ 482679 w 482679"/>
                <a:gd name="connsiteY5" fmla="*/ 3198595 h 319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679" h="3198594">
                  <a:moveTo>
                    <a:pt x="0" y="0"/>
                  </a:moveTo>
                  <a:lnTo>
                    <a:pt x="0" y="2024055"/>
                  </a:lnTo>
                  <a:cubicBezTo>
                    <a:pt x="0" y="2108825"/>
                    <a:pt x="68722" y="2177547"/>
                    <a:pt x="153492" y="2177547"/>
                  </a:cubicBezTo>
                  <a:lnTo>
                    <a:pt x="326714" y="2177547"/>
                  </a:lnTo>
                  <a:cubicBezTo>
                    <a:pt x="412872" y="2177547"/>
                    <a:pt x="482679" y="2247354"/>
                    <a:pt x="482679" y="2333513"/>
                  </a:cubicBezTo>
                  <a:lnTo>
                    <a:pt x="482679" y="3198595"/>
                  </a:lnTo>
                </a:path>
              </a:pathLst>
            </a:custGeom>
            <a:noFill/>
            <a:ln w="30204" cap="flat">
              <a:solidFill>
                <a:srgbClr val="5CC8B6"/>
              </a:solidFill>
              <a:prstDash val="solid"/>
              <a:miter/>
            </a:ln>
          </p:spPr>
          <p:txBody>
            <a:bodyPr rtlCol="0" anchor="ctr"/>
            <a:lstStyle/>
            <a:p>
              <a:endParaRPr lang="en-US"/>
            </a:p>
          </p:txBody>
        </p:sp>
      </p:grpSp>
      <p:sp>
        <p:nvSpPr>
          <p:cNvPr id="75" name="Date Placeholder 6">
            <a:extLst>
              <a:ext uri="{FF2B5EF4-FFF2-40B4-BE49-F238E27FC236}">
                <a16:creationId xmlns:a16="http://schemas.microsoft.com/office/drawing/2014/main" id="{2C882813-4547-4E5F-B876-609FF535C760}"/>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E1FA715D-99B8-46AB-BAC9-B389D415AD5F}" type="datetimeyyyy">
              <a:rPr lang="en-US" smtClean="0"/>
              <a:t>2025</a:t>
            </a:fld>
            <a:endParaRPr lang="en-US"/>
          </a:p>
        </p:txBody>
      </p:sp>
    </p:spTree>
    <p:extLst>
      <p:ext uri="{BB962C8B-B14F-4D97-AF65-F5344CB8AC3E}">
        <p14:creationId xmlns:p14="http://schemas.microsoft.com/office/powerpoint/2010/main" val="182470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b-brand Divider 3">
    <p:bg>
      <p:bgPr>
        <a:solidFill>
          <a:schemeClr val="accent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bg1"/>
                </a:solidFill>
              </a:defRPr>
            </a:lvl1pPr>
            <a:lvl2pPr>
              <a:spcBef>
                <a:spcPts val="0"/>
              </a:spcBef>
              <a:defRPr sz="4000">
                <a:solidFill>
                  <a:schemeClr val="bg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bg1"/>
                </a:solidFill>
              </a:defRPr>
            </a:lvl1pPr>
            <a:lvl2pPr>
              <a:spcBef>
                <a:spcPts val="1800"/>
              </a:spcBef>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08996CA-89B1-4913-938B-181311C8A2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pic>
        <p:nvPicPr>
          <p:cNvPr id="10" name="Graphic 9">
            <a:extLst>
              <a:ext uri="{FF2B5EF4-FFF2-40B4-BE49-F238E27FC236}">
                <a16:creationId xmlns:a16="http://schemas.microsoft.com/office/drawing/2014/main" id="{26994E38-BB9C-4477-BFD0-83E1B033C4B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79327" y="4302143"/>
            <a:ext cx="1350462" cy="2006582"/>
          </a:xfrm>
          <a:prstGeom prst="rect">
            <a:avLst/>
          </a:prstGeom>
        </p:spPr>
      </p:pic>
      <p:sp>
        <p:nvSpPr>
          <p:cNvPr id="11" name="Rectangle 10">
            <a:extLst>
              <a:ext uri="{FF2B5EF4-FFF2-40B4-BE49-F238E27FC236}">
                <a16:creationId xmlns:a16="http://schemas.microsoft.com/office/drawing/2014/main" id="{00CAEC72-4FFC-4D2C-B88D-1B889C3ED8F7}"/>
              </a:ext>
            </a:extLst>
          </p:cNvPr>
          <p:cNvSpPr/>
          <p:nvPr userDrawn="1"/>
        </p:nvSpPr>
        <p:spPr>
          <a:xfrm>
            <a:off x="11430000" y="0"/>
            <a:ext cx="762000" cy="6858000"/>
          </a:xfrm>
          <a:prstGeom prst="rect">
            <a:avLst/>
          </a:prstGeom>
          <a:solidFill>
            <a:srgbClr val="CCE4F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72000" rIns="72000" bIns="540000" rtlCol="0" anchor="ctr"/>
          <a:lstStyle/>
          <a:p>
            <a:pPr algn="r"/>
            <a:r>
              <a:rPr lang="en-GB" sz="2400" b="1">
                <a:solidFill>
                  <a:schemeClr val="accent1"/>
                </a:solidFill>
              </a:rPr>
              <a:t>Blueprint Two</a:t>
            </a:r>
          </a:p>
        </p:txBody>
      </p:sp>
      <p:sp>
        <p:nvSpPr>
          <p:cNvPr id="14" name="Date Placeholder 6">
            <a:extLst>
              <a:ext uri="{FF2B5EF4-FFF2-40B4-BE49-F238E27FC236}">
                <a16:creationId xmlns:a16="http://schemas.microsoft.com/office/drawing/2014/main" id="{055DA027-EAF8-4D16-8992-DB7269D98310}"/>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4C3949C0-FACF-4229-B4F1-9E28B50B2476}" type="datetimeyyyy">
              <a:rPr lang="en-US" smtClean="0"/>
              <a:t>2025</a:t>
            </a:fld>
            <a:endParaRPr lang="en-US"/>
          </a:p>
        </p:txBody>
      </p:sp>
    </p:spTree>
    <p:extLst>
      <p:ext uri="{BB962C8B-B14F-4D97-AF65-F5344CB8AC3E}">
        <p14:creationId xmlns:p14="http://schemas.microsoft.com/office/powerpoint/2010/main" val="179354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loyds Cov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400" y="4302143"/>
            <a:ext cx="11160000" cy="380480"/>
          </a:xfrm>
        </p:spPr>
        <p:txBody>
          <a:bodyPr tIns="0" bIns="72000">
            <a:spAutoFit/>
          </a:bodyPr>
          <a:lstStyle>
            <a:lvl1pPr marL="0" indent="0" algn="l">
              <a:spcBef>
                <a:spcPts val="0"/>
              </a:spcBef>
              <a:buNone/>
              <a:defRPr sz="2000">
                <a:solidFill>
                  <a:schemeClr val="tx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sp>
        <p:nvSpPr>
          <p:cNvPr id="5" name="TextBox 4">
            <a:extLst>
              <a:ext uri="{FF2B5EF4-FFF2-40B4-BE49-F238E27FC236}">
                <a16:creationId xmlns:a16="http://schemas.microsoft.com/office/drawing/2014/main" id="{4B1BE06E-52E9-410B-8251-D35649EC9BE0}"/>
              </a:ext>
            </a:extLst>
          </p:cNvPr>
          <p:cNvSpPr txBox="1"/>
          <p:nvPr userDrawn="1"/>
        </p:nvSpPr>
        <p:spPr>
          <a:xfrm>
            <a:off x="539400" y="5973547"/>
            <a:ext cx="1491916" cy="153888"/>
          </a:xfrm>
          <a:prstGeom prst="rect">
            <a:avLst/>
          </a:prstGeom>
          <a:noFill/>
        </p:spPr>
        <p:txBody>
          <a:bodyPr wrap="square" lIns="0" tIns="0" rIns="0" bIns="0" rtlCol="0">
            <a:spAutoFit/>
          </a:bodyPr>
          <a:lstStyle/>
          <a:p>
            <a:r>
              <a:rPr lang="en-GB" sz="1000">
                <a:solidFill>
                  <a:schemeClr val="bg1"/>
                </a:solidFill>
              </a:rPr>
              <a:t>© Lloyd’s 2021</a:t>
            </a:r>
          </a:p>
        </p:txBody>
      </p:sp>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0" y="2193925"/>
            <a:ext cx="11160125" cy="1743075"/>
          </a:xfrm>
        </p:spPr>
        <p:txBody>
          <a:bodyPr anchor="b"/>
          <a:lstStyle>
            <a:lvl1pPr>
              <a:defRPr sz="4000">
                <a:solidFill>
                  <a:schemeClr val="tx1"/>
                </a:solidFill>
              </a:defRPr>
            </a:lvl1pPr>
            <a:lvl2pPr>
              <a:defRPr sz="4000">
                <a:solidFill>
                  <a:schemeClr val="tx1"/>
                </a:solidFill>
              </a:defRPr>
            </a:lvl2pPr>
            <a:lvl3pPr marL="0" indent="0">
              <a:buNone/>
              <a:defRPr sz="4000">
                <a:solidFill>
                  <a:schemeClr val="bg1"/>
                </a:solidFill>
              </a:defRPr>
            </a:lvl3pPr>
            <a:lvl4pPr marL="0" indent="0">
              <a:buNone/>
              <a:defRPr sz="4000">
                <a:solidFill>
                  <a:schemeClr val="accent3"/>
                </a:solidFill>
              </a:defRPr>
            </a:lvl4pPr>
            <a:lvl5pPr marL="0" indent="0">
              <a:buNone/>
              <a:defRPr sz="4000">
                <a:solidFill>
                  <a:schemeClr val="accent5"/>
                </a:solidFill>
              </a:defRPr>
            </a:lvl5pPr>
            <a:lvl6pPr marL="0" indent="0">
              <a:lnSpc>
                <a:spcPct val="100000"/>
              </a:lnSpc>
              <a:spcBef>
                <a:spcPts val="600"/>
              </a:spcBef>
              <a:buFontTx/>
              <a:buNone/>
              <a:defRPr sz="4000">
                <a:solidFill>
                  <a:schemeClr val="accent6"/>
                </a:solidFill>
              </a:defRPr>
            </a:lvl6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C53AEF39-C908-4F5F-8B1C-CC063BD87C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9" name="Date Placeholder 6">
            <a:extLst>
              <a:ext uri="{FF2B5EF4-FFF2-40B4-BE49-F238E27FC236}">
                <a16:creationId xmlns:a16="http://schemas.microsoft.com/office/drawing/2014/main" id="{656FE44C-0FD8-4A07-9369-501C83FF711E}"/>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88900066-92B9-43E6-9DC1-8BD73097CF9B}" type="datetimeyyyy">
              <a:rPr lang="en-US" smtClean="0"/>
              <a:t>2025</a:t>
            </a:fld>
            <a:endParaRPr lang="en-US"/>
          </a:p>
        </p:txBody>
      </p:sp>
    </p:spTree>
    <p:extLst>
      <p:ext uri="{BB962C8B-B14F-4D97-AF65-F5344CB8AC3E}">
        <p14:creationId xmlns:p14="http://schemas.microsoft.com/office/powerpoint/2010/main" val="75377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loyds divi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tx1"/>
                </a:solidFill>
              </a:defRPr>
            </a:lvl1pPr>
            <a:lvl2pPr>
              <a:spcBef>
                <a:spcPts val="0"/>
              </a:spcBef>
              <a:defRPr sz="4000">
                <a:solidFill>
                  <a:schemeClr val="tx1"/>
                </a:solidFill>
              </a:defRPr>
            </a:lvl2pPr>
            <a:lvl3pPr marL="0" indent="0">
              <a:spcBef>
                <a:spcPts val="0"/>
              </a:spcBef>
              <a:buNone/>
              <a:defRPr sz="4000">
                <a:solidFill>
                  <a:schemeClr val="bg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bg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tx1"/>
                </a:solidFill>
              </a:defRPr>
            </a:lvl1pPr>
            <a:lvl2pPr>
              <a:spcBef>
                <a:spcPts val="1800"/>
              </a:spcBef>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4BFF98C7-4976-46C2-BCAB-BF0E1A5C1ADA}"/>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558F2E47-5BA5-4290-94EF-64C6432985B0}" type="datetimeyyyy">
              <a:rPr lang="en-US" smtClean="0"/>
              <a:t>2025</a:t>
            </a:fld>
            <a:endParaRPr lang="en-US"/>
          </a:p>
        </p:txBody>
      </p:sp>
    </p:spTree>
    <p:extLst>
      <p:ext uri="{BB962C8B-B14F-4D97-AF65-F5344CB8AC3E}">
        <p14:creationId xmlns:p14="http://schemas.microsoft.com/office/powerpoint/2010/main" val="3683870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98E85975-D549-47FD-B4CC-1939534FD249}"/>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19611E69-147A-4842-BEE4-7A443AFFF4B9}"/>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D0667A7B-9A0D-45D2-8B93-814E597BA8DD}" type="datetimeyyyy">
              <a:rPr lang="en-US" smtClean="0"/>
              <a:t>2025</a:t>
            </a:fld>
            <a:endParaRPr lang="en-US"/>
          </a:p>
        </p:txBody>
      </p:sp>
    </p:spTree>
    <p:extLst>
      <p:ext uri="{BB962C8B-B14F-4D97-AF65-F5344CB8AC3E}">
        <p14:creationId xmlns:p14="http://schemas.microsoft.com/office/powerpoint/2010/main" val="521300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loyds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606"/>
            <a:ext cx="11160000" cy="467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82C7E051-88B9-4FEA-9C15-3E2BD1F3F86B}"/>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4FCE64D5-8E7E-4E0E-A9CC-2AAC662770EC}"/>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EBEA3663-B9B0-49D3-AA63-41E9CB5251CE}" type="datetimeyyyy">
              <a:rPr lang="en-US" smtClean="0"/>
              <a:t>2025</a:t>
            </a:fld>
            <a:endParaRPr lang="en-US"/>
          </a:p>
        </p:txBody>
      </p:sp>
    </p:spTree>
    <p:extLst>
      <p:ext uri="{BB962C8B-B14F-4D97-AF65-F5344CB8AC3E}">
        <p14:creationId xmlns:p14="http://schemas.microsoft.com/office/powerpoint/2010/main" val="205983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loyds Two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557"/>
            <a:ext cx="5310000"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7" name="Text Placeholder 6">
            <a:extLst>
              <a:ext uri="{FF2B5EF4-FFF2-40B4-BE49-F238E27FC236}">
                <a16:creationId xmlns:a16="http://schemas.microsoft.com/office/drawing/2014/main" id="{E43542D8-E35C-432C-BE6F-C57A3FDDB8D9}"/>
              </a:ext>
            </a:extLst>
          </p:cNvPr>
          <p:cNvSpPr>
            <a:spLocks noGrp="1"/>
          </p:cNvSpPr>
          <p:nvPr>
            <p:ph type="body" sz="quarter" idx="17"/>
          </p:nvPr>
        </p:nvSpPr>
        <p:spPr>
          <a:xfrm>
            <a:off x="6389999" y="1638557"/>
            <a:ext cx="531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586BBE7-42D2-4163-8F5E-6B95987D4135}"/>
              </a:ext>
            </a:extLst>
          </p:cNvPr>
          <p:cNvSpPr>
            <a:spLocks noGrp="1"/>
          </p:cNvSpPr>
          <p:nvPr>
            <p:ph type="title"/>
          </p:nvPr>
        </p:nvSpPr>
        <p:spPr/>
        <p:txBody>
          <a:bodyPr/>
          <a:lstStyle/>
          <a:p>
            <a:r>
              <a:rPr lang="en-US"/>
              <a:t>Click to edit Master title style</a:t>
            </a:r>
            <a:endParaRPr lang="en-GB"/>
          </a:p>
        </p:txBody>
      </p:sp>
      <p:sp>
        <p:nvSpPr>
          <p:cNvPr id="8" name="Text Placeholder 3">
            <a:extLst>
              <a:ext uri="{FF2B5EF4-FFF2-40B4-BE49-F238E27FC236}">
                <a16:creationId xmlns:a16="http://schemas.microsoft.com/office/drawing/2014/main" id="{E769D238-6E6B-48B0-85DD-D9A020493493}"/>
              </a:ext>
            </a:extLst>
          </p:cNvPr>
          <p:cNvSpPr>
            <a:spLocks noGrp="1"/>
          </p:cNvSpPr>
          <p:nvPr>
            <p:ph type="body" sz="quarter" idx="18"/>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
        <p:nvSpPr>
          <p:cNvPr id="10" name="Date Placeholder 6">
            <a:extLst>
              <a:ext uri="{FF2B5EF4-FFF2-40B4-BE49-F238E27FC236}">
                <a16:creationId xmlns:a16="http://schemas.microsoft.com/office/drawing/2014/main" id="{6D9E6F58-B187-4791-84FA-6B3FCAAB94DD}"/>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4A48E7C6-92AF-4D14-ABFC-9CEAB337CAF7}" type="datetimeyyyy">
              <a:rPr lang="en-US" smtClean="0"/>
              <a:t>2025</a:t>
            </a:fld>
            <a:endParaRPr lang="en-US"/>
          </a:p>
        </p:txBody>
      </p:sp>
    </p:spTree>
    <p:extLst>
      <p:ext uri="{BB962C8B-B14F-4D97-AF65-F5344CB8AC3E}">
        <p14:creationId xmlns:p14="http://schemas.microsoft.com/office/powerpoint/2010/main" val="173449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loyds Thre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557"/>
            <a:ext cx="3480000"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7" name="Text Placeholder 6">
            <a:extLst>
              <a:ext uri="{FF2B5EF4-FFF2-40B4-BE49-F238E27FC236}">
                <a16:creationId xmlns:a16="http://schemas.microsoft.com/office/drawing/2014/main" id="{E43542D8-E35C-432C-BE6F-C57A3FDDB8D9}"/>
              </a:ext>
            </a:extLst>
          </p:cNvPr>
          <p:cNvSpPr>
            <a:spLocks noGrp="1"/>
          </p:cNvSpPr>
          <p:nvPr>
            <p:ph type="body" sz="quarter" idx="17"/>
          </p:nvPr>
        </p:nvSpPr>
        <p:spPr>
          <a:xfrm>
            <a:off x="8219999" y="1638557"/>
            <a:ext cx="34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5E1A8181-C9C4-421B-8B23-008BA16EF614}"/>
              </a:ext>
            </a:extLst>
          </p:cNvPr>
          <p:cNvSpPr>
            <a:spLocks noGrp="1"/>
          </p:cNvSpPr>
          <p:nvPr>
            <p:ph idx="18"/>
          </p:nvPr>
        </p:nvSpPr>
        <p:spPr>
          <a:xfrm>
            <a:off x="4379999" y="1638557"/>
            <a:ext cx="3480000"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73801C53-8B28-4B4B-AA04-ED864A8EFD3C}"/>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36A8AA5B-DD84-4A19-B63C-B058C57078EA}"/>
              </a:ext>
            </a:extLst>
          </p:cNvPr>
          <p:cNvSpPr>
            <a:spLocks noGrp="1"/>
          </p:cNvSpPr>
          <p:nvPr>
            <p:ph type="body" sz="quarter" idx="19"/>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
        <p:nvSpPr>
          <p:cNvPr id="11" name="Date Placeholder 6">
            <a:extLst>
              <a:ext uri="{FF2B5EF4-FFF2-40B4-BE49-F238E27FC236}">
                <a16:creationId xmlns:a16="http://schemas.microsoft.com/office/drawing/2014/main" id="{A12414A5-7073-4FAF-BD0D-F20158C72E66}"/>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18EE2BF3-DFE0-4420-A038-8ED0D3AE9703}" type="datetimeyyyy">
              <a:rPr lang="en-US" smtClean="0"/>
              <a:t>2025</a:t>
            </a:fld>
            <a:endParaRPr lang="en-US"/>
          </a:p>
        </p:txBody>
      </p:sp>
    </p:spTree>
    <p:extLst>
      <p:ext uri="{BB962C8B-B14F-4D97-AF65-F5344CB8AC3E}">
        <p14:creationId xmlns:p14="http://schemas.microsoft.com/office/powerpoint/2010/main" val="3064397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loyds 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98E85975-D549-47FD-B4CC-1939534FD249}"/>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FD75E3F6-A3ED-45DB-AC3A-B5468D8F96F5}"/>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50D10680-CAAA-4CE0-87BF-93E3048E78B2}" type="datetimeyyyy">
              <a:rPr lang="en-US" smtClean="0"/>
              <a:t>2025</a:t>
            </a:fld>
            <a:endParaRPr lang="en-US"/>
          </a:p>
        </p:txBody>
      </p:sp>
    </p:spTree>
    <p:extLst>
      <p:ext uri="{BB962C8B-B14F-4D97-AF65-F5344CB8AC3E}">
        <p14:creationId xmlns:p14="http://schemas.microsoft.com/office/powerpoint/2010/main" val="3799667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loyds Speak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18E711-8B84-4E8F-B8EA-4A2C910206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3" name="Picture Placeholder 2">
            <a:extLst>
              <a:ext uri="{FF2B5EF4-FFF2-40B4-BE49-F238E27FC236}">
                <a16:creationId xmlns:a16="http://schemas.microsoft.com/office/drawing/2014/main" id="{0BE0DE4D-AC76-4EF3-A151-AE073733C1B4}"/>
              </a:ext>
            </a:extLst>
          </p:cNvPr>
          <p:cNvSpPr>
            <a:spLocks noGrp="1"/>
          </p:cNvSpPr>
          <p:nvPr>
            <p:ph type="pic" sz="quarter" idx="10"/>
          </p:nvPr>
        </p:nvSpPr>
        <p:spPr>
          <a:xfrm>
            <a:off x="6381751" y="0"/>
            <a:ext cx="5810250" cy="6858000"/>
          </a:xfrm>
        </p:spPr>
        <p:txBody>
          <a:bodyPr anchor="ctr"/>
          <a:lstStyle>
            <a:lvl1pPr algn="ctr">
              <a:defRPr b="0">
                <a:solidFill>
                  <a:schemeClr val="tx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B0CC8C8B-09B9-4488-B4C2-2786DD17AF81}"/>
              </a:ext>
            </a:extLst>
          </p:cNvPr>
          <p:cNvSpPr>
            <a:spLocks noGrp="1"/>
          </p:cNvSpPr>
          <p:nvPr>
            <p:ph type="title"/>
          </p:nvPr>
        </p:nvSpPr>
        <p:spPr>
          <a:xfrm>
            <a:off x="539999" y="540000"/>
            <a:ext cx="5556001" cy="560905"/>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44F0A8C3-4A89-41DC-AF00-056FAE090360}"/>
              </a:ext>
            </a:extLst>
          </p:cNvPr>
          <p:cNvSpPr>
            <a:spLocks noGrp="1"/>
          </p:cNvSpPr>
          <p:nvPr>
            <p:ph type="body" sz="quarter" idx="17"/>
          </p:nvPr>
        </p:nvSpPr>
        <p:spPr>
          <a:xfrm>
            <a:off x="533400" y="1100138"/>
            <a:ext cx="5556063" cy="307777"/>
          </a:xfrm>
        </p:spPr>
        <p:txBody>
          <a:bodyPr wrap="square">
            <a:spAutoFit/>
          </a:bodyPr>
          <a:lstStyle>
            <a:lvl1pPr>
              <a:defRPr b="0">
                <a:solidFill>
                  <a:schemeClr val="tx1"/>
                </a:solidFill>
              </a:defRPr>
            </a:lvl1pPr>
          </a:lstStyle>
          <a:p>
            <a:pPr lvl="0"/>
            <a:r>
              <a:rPr lang="en-US"/>
              <a:t>Click to edit Master text styles</a:t>
            </a:r>
          </a:p>
        </p:txBody>
      </p:sp>
      <p:sp>
        <p:nvSpPr>
          <p:cNvPr id="9" name="Date Placeholder 6">
            <a:extLst>
              <a:ext uri="{FF2B5EF4-FFF2-40B4-BE49-F238E27FC236}">
                <a16:creationId xmlns:a16="http://schemas.microsoft.com/office/drawing/2014/main" id="{AEC8D43D-96D4-49D1-BE28-4DB9882FEE5D}"/>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EC0165AC-4CF4-4A29-9670-C2656B5E667F}" type="datetimeyyyy">
              <a:rPr lang="en-US" smtClean="0"/>
              <a:t>2025</a:t>
            </a:fld>
            <a:endParaRPr lang="en-US"/>
          </a:p>
        </p:txBody>
      </p:sp>
    </p:spTree>
    <p:extLst>
      <p:ext uri="{BB962C8B-B14F-4D97-AF65-F5344CB8AC3E}">
        <p14:creationId xmlns:p14="http://schemas.microsoft.com/office/powerpoint/2010/main" val="239416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ub-brand alternative 1">
    <p:bg>
      <p:bgPr>
        <a:solidFill>
          <a:schemeClr val="accent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400" y="4302143"/>
            <a:ext cx="5556600" cy="380480"/>
          </a:xfrm>
        </p:spPr>
        <p:txBody>
          <a:bodyPr wrap="square" tIns="0" bIns="72000">
            <a:spAutoFit/>
          </a:bodyPr>
          <a:lstStyle>
            <a:lvl1pPr marL="0" indent="0" algn="l">
              <a:spcBef>
                <a:spcPts val="0"/>
              </a:spcBef>
              <a:buNone/>
              <a:defRPr sz="2000">
                <a:solidFill>
                  <a:schemeClr val="bg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2193925"/>
            <a:ext cx="5562600" cy="1743075"/>
          </a:xfrm>
        </p:spPr>
        <p:txBody>
          <a:bodyPr anchor="b"/>
          <a:lstStyle>
            <a:lvl1pPr>
              <a:defRPr sz="4000">
                <a:solidFill>
                  <a:schemeClr val="bg1"/>
                </a:solidFill>
              </a:defRPr>
            </a:lvl1pPr>
            <a:lvl2pPr>
              <a:defRPr sz="4000">
                <a:solidFill>
                  <a:schemeClr val="bg1"/>
                </a:solidFill>
              </a:defRPr>
            </a:lvl2pPr>
            <a:lvl3pPr marL="0" indent="0">
              <a:buNone/>
              <a:defRPr sz="4000">
                <a:solidFill>
                  <a:schemeClr val="tx1"/>
                </a:solidFill>
              </a:defRPr>
            </a:lvl3pPr>
            <a:lvl4pPr marL="0" indent="0">
              <a:buNone/>
              <a:defRPr sz="4000">
                <a:solidFill>
                  <a:schemeClr val="accent3"/>
                </a:solidFill>
              </a:defRPr>
            </a:lvl4pPr>
            <a:lvl5pPr marL="0" indent="0">
              <a:buNone/>
              <a:defRPr sz="4000">
                <a:solidFill>
                  <a:schemeClr val="accent5"/>
                </a:solidFill>
              </a:defRPr>
            </a:lvl5pPr>
            <a:lvl6pPr marL="0" indent="0">
              <a:lnSpc>
                <a:spcPct val="100000"/>
              </a:lnSpc>
              <a:spcBef>
                <a:spcPts val="600"/>
              </a:spcBef>
              <a:buFontTx/>
              <a:buNone/>
              <a:defRPr sz="4000">
                <a:solidFill>
                  <a:schemeClr val="accent6"/>
                </a:solidFill>
              </a:defRPr>
            </a:lvl6pPr>
            <a:lvl7pPr marL="0" indent="0">
              <a:lnSpc>
                <a:spcPct val="100000"/>
              </a:lnSpc>
              <a:spcBef>
                <a:spcPts val="600"/>
              </a:spcBef>
              <a:buNone/>
              <a:defRPr sz="4000">
                <a:solidFill>
                  <a:schemeClr val="accent2"/>
                </a:solidFill>
              </a:defRPr>
            </a:lvl7pPr>
          </a:lstStyle>
          <a:p>
            <a:pPr lvl="0"/>
            <a:r>
              <a:rPr lang="en-US"/>
              <a:t>Click to edit Master text styles</a:t>
            </a:r>
          </a:p>
          <a:p>
            <a:pPr lvl="1"/>
            <a:r>
              <a:rPr lang="en-US"/>
              <a:t>Second level</a:t>
            </a:r>
          </a:p>
        </p:txBody>
      </p:sp>
      <p:pic>
        <p:nvPicPr>
          <p:cNvPr id="6" name="Picture 5">
            <a:extLst>
              <a:ext uri="{FF2B5EF4-FFF2-40B4-BE49-F238E27FC236}">
                <a16:creationId xmlns:a16="http://schemas.microsoft.com/office/drawing/2014/main" id="{BA0BA32A-749C-4763-B459-E23E5B70D20E}"/>
              </a:ext>
            </a:extLst>
          </p:cNvPr>
          <p:cNvPicPr>
            <a:picLocks noChangeAspect="1"/>
          </p:cNvPicPr>
          <p:nvPr userDrawn="1"/>
        </p:nvPicPr>
        <p:blipFill>
          <a:blip r:embed="rId3"/>
          <a:stretch>
            <a:fillRect/>
          </a:stretch>
        </p:blipFill>
        <p:spPr>
          <a:xfrm>
            <a:off x="9428830" y="3961345"/>
            <a:ext cx="2235200" cy="2376311"/>
          </a:xfrm>
          <a:prstGeom prst="rect">
            <a:avLst/>
          </a:prstGeom>
        </p:spPr>
      </p:pic>
      <p:sp>
        <p:nvSpPr>
          <p:cNvPr id="9" name="Date Placeholder 6">
            <a:extLst>
              <a:ext uri="{FF2B5EF4-FFF2-40B4-BE49-F238E27FC236}">
                <a16:creationId xmlns:a16="http://schemas.microsoft.com/office/drawing/2014/main" id="{BD02E703-3917-4BE1-B88E-BBB3919F88E7}"/>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1A37D52B-7195-4F97-8B93-CDEA49D5254F}" type="datetimeyyyy">
              <a:rPr lang="en-US" smtClean="0"/>
              <a:t>2025</a:t>
            </a:fld>
            <a:endParaRPr lang="en-US"/>
          </a:p>
        </p:txBody>
      </p:sp>
    </p:spTree>
    <p:extLst>
      <p:ext uri="{BB962C8B-B14F-4D97-AF65-F5344CB8AC3E}">
        <p14:creationId xmlns:p14="http://schemas.microsoft.com/office/powerpoint/2010/main" val="3681239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loyds Disclaimer">
    <p:spTree>
      <p:nvGrpSpPr>
        <p:cNvPr id="1" name=""/>
        <p:cNvGrpSpPr/>
        <p:nvPr/>
      </p:nvGrpSpPr>
      <p:grpSpPr>
        <a:xfrm>
          <a:off x="0" y="0"/>
          <a:ext cx="0" cy="0"/>
          <a:chOff x="0" y="0"/>
          <a:chExt cx="0" cy="0"/>
        </a:xfrm>
      </p:grpSpPr>
      <p:sp>
        <p:nvSpPr>
          <p:cNvPr id="8" name="Rectangle 7"/>
          <p:cNvSpPr/>
          <p:nvPr userDrawn="1"/>
        </p:nvSpPr>
        <p:spPr>
          <a:xfrm>
            <a:off x="540000" y="1692000"/>
            <a:ext cx="7883238" cy="4211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2" spcCol="180000" rtlCol="0" fromWordArt="0" anchor="t" anchorCtr="0" forceAA="0" compatLnSpc="1">
            <a:prstTxWarp prst="textNoShape">
              <a:avLst/>
            </a:prstTxWarp>
            <a:noAutofit/>
          </a:bodyPr>
          <a:lstStyle/>
          <a:p>
            <a:pPr algn="l">
              <a:spcBef>
                <a:spcPts val="600"/>
              </a:spcBef>
              <a:spcAft>
                <a:spcPts val="600"/>
              </a:spcAft>
            </a:pPr>
            <a:r>
              <a:rPr lang="en-GB" sz="1400">
                <a:solidFill>
                  <a:schemeClr val="tx1"/>
                </a:solidFill>
              </a:rPr>
              <a:t>This document is not intended for distribution to, or use by, any person or entity in any jurisdiction or country where such distribution or use would be contrary to local law or regulation. It is the responsibility of any person communicating the contents of this document, or any part thereof, to ensure compliance with all applicable legal and regulatory requirements.</a:t>
            </a:r>
          </a:p>
          <a:p>
            <a:pPr algn="l">
              <a:spcBef>
                <a:spcPts val="600"/>
              </a:spcBef>
              <a:spcAft>
                <a:spcPts val="600"/>
              </a:spcAft>
            </a:pPr>
            <a:r>
              <a:rPr lang="en-GB" sz="1400">
                <a:solidFill>
                  <a:schemeClr val="tx1"/>
                </a:solidFill>
              </a:rPr>
              <a:t>The content of this document does not represent  a prospectus or invitation in connection with any solicitation of capital by Lloyds. Nor does it constitute an offer by Lloyd’s to sell securities or insurance, a solicitation of an offer to buy securities or insurance, or a distribution of securities in the United states or to a U.S. person, or in any other jurisdiction where it is contrary to local law. Such persons should inform themselves about and observe any applicable legal. </a:t>
            </a:r>
          </a:p>
          <a:p>
            <a:pPr algn="l">
              <a:spcBef>
                <a:spcPts val="600"/>
              </a:spcBef>
              <a:spcAft>
                <a:spcPts val="600"/>
              </a:spcAft>
            </a:pPr>
            <a:r>
              <a:rPr lang="en-GB" sz="1400">
                <a:solidFill>
                  <a:schemeClr val="tx1"/>
                </a:solidFill>
              </a:rPr>
              <a:t>This document has been produced by Lloyd’s for general information purposes only. While care has been taken in gathering the data and preparing this document, Lloyd’s does not make any representations or warranties as to its accuracy or completeness and expressly excludes to the maximum extent permitted by law all those that might otherwise be implied.</a:t>
            </a:r>
          </a:p>
          <a:p>
            <a:pPr algn="l">
              <a:spcBef>
                <a:spcPts val="600"/>
              </a:spcBef>
              <a:spcAft>
                <a:spcPts val="600"/>
              </a:spcAft>
            </a:pPr>
            <a:r>
              <a:rPr lang="en-GB" sz="1400">
                <a:solidFill>
                  <a:schemeClr val="tx1"/>
                </a:solidFill>
              </a:rPr>
              <a:t>Lloyd’s accepts no responsibility or liability for any loss or damage of any nature occasioned to any person as a result of the acting or refraining from acting as a result of, or in reliance on, any statement, fact, figure or expression of opinion or belief contained in this document. This document does not constitute advice of any kind.</a:t>
            </a:r>
          </a:p>
        </p:txBody>
      </p:sp>
      <p:sp>
        <p:nvSpPr>
          <p:cNvPr id="7" name="TextBox 6">
            <a:extLst>
              <a:ext uri="{FF2B5EF4-FFF2-40B4-BE49-F238E27FC236}">
                <a16:creationId xmlns:a16="http://schemas.microsoft.com/office/drawing/2014/main" id="{27E169D7-CD74-4983-A131-888AB161C3FA}"/>
              </a:ext>
            </a:extLst>
          </p:cNvPr>
          <p:cNvSpPr txBox="1">
            <a:spLocks/>
          </p:cNvSpPr>
          <p:nvPr userDrawn="1"/>
        </p:nvSpPr>
        <p:spPr>
          <a:xfrm>
            <a:off x="539999" y="540000"/>
            <a:ext cx="11160000" cy="728411"/>
          </a:xfrm>
          <a:prstGeom prst="rect">
            <a:avLst/>
          </a:prstGeom>
          <a:noFill/>
        </p:spPr>
        <p:txBody>
          <a:bodyPr wrap="square" lIns="0" tIns="0" rIns="0" bIns="0">
            <a:noAutofit/>
          </a:bodyPr>
          <a:lstStyle/>
          <a:p>
            <a:r>
              <a:rPr lang="en-GB" sz="3000" b="1"/>
              <a:t>Disclaimer</a:t>
            </a:r>
          </a:p>
        </p:txBody>
      </p:sp>
      <p:sp>
        <p:nvSpPr>
          <p:cNvPr id="5" name="Date Placeholder 6">
            <a:extLst>
              <a:ext uri="{FF2B5EF4-FFF2-40B4-BE49-F238E27FC236}">
                <a16:creationId xmlns:a16="http://schemas.microsoft.com/office/drawing/2014/main" id="{0E648D1A-D48B-4075-BA72-C23EE1F7968D}"/>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FE883670-4A6C-4B10-B4C1-E13ED1629DB0}" type="datetimeyyyy">
              <a:rPr lang="en-US" smtClean="0"/>
              <a:t>2025</a:t>
            </a:fld>
            <a:endParaRPr lang="en-US"/>
          </a:p>
        </p:txBody>
      </p:sp>
    </p:spTree>
    <p:extLst>
      <p:ext uri="{BB962C8B-B14F-4D97-AF65-F5344CB8AC3E}">
        <p14:creationId xmlns:p14="http://schemas.microsoft.com/office/powerpoint/2010/main" val="1808432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loyds Blue 2 Cover">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AE5F96-CBBE-4595-8533-3AFC8D6A6257}"/>
              </a:ext>
            </a:extLst>
          </p:cNvPr>
          <p:cNvPicPr>
            <a:picLocks noChangeAspect="1"/>
          </p:cNvPicPr>
          <p:nvPr userDrawn="1"/>
        </p:nvPicPr>
        <p:blipFill>
          <a:blip r:embed="rId2"/>
          <a:stretch>
            <a:fillRect/>
          </a:stretch>
        </p:blipFill>
        <p:spPr>
          <a:xfrm>
            <a:off x="539399" y="0"/>
            <a:ext cx="1345376" cy="540711"/>
          </a:xfrm>
          <a:prstGeom prst="rect">
            <a:avLst/>
          </a:prstGeom>
        </p:spPr>
      </p:pic>
      <p:sp>
        <p:nvSpPr>
          <p:cNvPr id="3" name="Subtitle 2"/>
          <p:cNvSpPr>
            <a:spLocks noGrp="1"/>
          </p:cNvSpPr>
          <p:nvPr>
            <p:ph type="subTitle" idx="1"/>
          </p:nvPr>
        </p:nvSpPr>
        <p:spPr>
          <a:xfrm>
            <a:off x="539400" y="4302143"/>
            <a:ext cx="11160000" cy="380480"/>
          </a:xfrm>
        </p:spPr>
        <p:txBody>
          <a:bodyPr tIns="0" bIns="72000">
            <a:spAutoFit/>
          </a:bodyPr>
          <a:lstStyle>
            <a:lvl1pPr marL="0" indent="0" algn="l">
              <a:spcBef>
                <a:spcPts val="0"/>
              </a:spcBef>
              <a:buNone/>
              <a:defRPr sz="2000">
                <a:solidFill>
                  <a:schemeClr val="bg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0" y="2193925"/>
            <a:ext cx="11160125" cy="1743075"/>
          </a:xfrm>
        </p:spPr>
        <p:txBody>
          <a:bodyPr anchor="b"/>
          <a:lstStyle>
            <a:lvl1pPr>
              <a:defRPr sz="4000">
                <a:solidFill>
                  <a:schemeClr val="bg1"/>
                </a:solidFill>
              </a:defRPr>
            </a:lvl1pPr>
            <a:lvl2pPr>
              <a:defRPr sz="4000">
                <a:solidFill>
                  <a:schemeClr val="bg1"/>
                </a:solidFill>
              </a:defRPr>
            </a:lvl2pPr>
            <a:lvl3pPr marL="0" indent="0">
              <a:buNone/>
              <a:defRPr sz="4000">
                <a:solidFill>
                  <a:schemeClr val="tx1"/>
                </a:solidFill>
              </a:defRPr>
            </a:lvl3pPr>
            <a:lvl4pPr marL="0" indent="0">
              <a:buNone/>
              <a:defRPr sz="4000">
                <a:solidFill>
                  <a:schemeClr val="accent3"/>
                </a:solidFill>
              </a:defRPr>
            </a:lvl4pPr>
            <a:lvl5pPr marL="0" indent="0">
              <a:buNone/>
              <a:defRPr sz="4000">
                <a:solidFill>
                  <a:schemeClr val="accent5"/>
                </a:solidFill>
              </a:defRPr>
            </a:lvl5pPr>
            <a:lvl6pPr marL="0" indent="0">
              <a:lnSpc>
                <a:spcPct val="100000"/>
              </a:lnSpc>
              <a:spcBef>
                <a:spcPts val="600"/>
              </a:spcBef>
              <a:buFontTx/>
              <a:buNone/>
              <a:defRPr sz="4000">
                <a:solidFill>
                  <a:schemeClr val="accent6"/>
                </a:solidFill>
              </a:defRPr>
            </a:lvl6pPr>
          </a:lstStyle>
          <a:p>
            <a:pPr lvl="0"/>
            <a:r>
              <a:rPr lang="en-US"/>
              <a:t>Click to edit Master text styles</a:t>
            </a:r>
          </a:p>
          <a:p>
            <a:pPr lvl="1"/>
            <a:r>
              <a:rPr lang="en-US"/>
              <a:t>Second level</a:t>
            </a:r>
          </a:p>
        </p:txBody>
      </p:sp>
      <p:sp>
        <p:nvSpPr>
          <p:cNvPr id="9" name="Date Placeholder 6">
            <a:extLst>
              <a:ext uri="{FF2B5EF4-FFF2-40B4-BE49-F238E27FC236}">
                <a16:creationId xmlns:a16="http://schemas.microsoft.com/office/drawing/2014/main" id="{9D54B371-80C9-4485-B224-59ABEF103608}"/>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266C6098-9A3E-4B43-8C78-0FFF7B4E325D}" type="datetimeyyyy">
              <a:rPr lang="en-US" smtClean="0"/>
              <a:t>2025</a:t>
            </a:fld>
            <a:endParaRPr lang="en-US"/>
          </a:p>
        </p:txBody>
      </p:sp>
    </p:spTree>
    <p:extLst>
      <p:ext uri="{BB962C8B-B14F-4D97-AF65-F5344CB8AC3E}">
        <p14:creationId xmlns:p14="http://schemas.microsoft.com/office/powerpoint/2010/main" val="2886166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loyds Blue 2 Divider">
    <p:bg>
      <p:bgPr>
        <a:solidFill>
          <a:schemeClr val="accent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bg1"/>
                </a:solidFill>
              </a:defRPr>
            </a:lvl1pPr>
            <a:lvl2pPr>
              <a:spcBef>
                <a:spcPts val="0"/>
              </a:spcBef>
              <a:defRPr sz="4000">
                <a:solidFill>
                  <a:schemeClr val="bg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bg1"/>
                </a:solidFill>
              </a:defRPr>
            </a:lvl1pPr>
            <a:lvl2pPr>
              <a:spcBef>
                <a:spcPts val="1800"/>
              </a:spcBef>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5D2B497-5E65-402C-8816-F2EEA2327E6A}"/>
              </a:ext>
            </a:extLst>
          </p:cNvPr>
          <p:cNvPicPr>
            <a:picLocks noChangeAspect="1"/>
          </p:cNvPicPr>
          <p:nvPr userDrawn="1"/>
        </p:nvPicPr>
        <p:blipFill>
          <a:blip r:embed="rId2"/>
          <a:stretch>
            <a:fillRect/>
          </a:stretch>
        </p:blipFill>
        <p:spPr>
          <a:xfrm>
            <a:off x="539399" y="0"/>
            <a:ext cx="1345376" cy="540711"/>
          </a:xfrm>
          <a:prstGeom prst="rect">
            <a:avLst/>
          </a:prstGeom>
        </p:spPr>
      </p:pic>
      <p:sp>
        <p:nvSpPr>
          <p:cNvPr id="9" name="Date Placeholder 6">
            <a:extLst>
              <a:ext uri="{FF2B5EF4-FFF2-40B4-BE49-F238E27FC236}">
                <a16:creationId xmlns:a16="http://schemas.microsoft.com/office/drawing/2014/main" id="{E7AC2906-AC75-4B5B-883C-70E0CB86267C}"/>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FCC0276D-64FD-496B-89C7-F2865347FA29}" type="datetimeyyyy">
              <a:rPr lang="en-US" smtClean="0"/>
              <a:t>2025</a:t>
            </a:fld>
            <a:endParaRPr lang="en-US"/>
          </a:p>
        </p:txBody>
      </p:sp>
    </p:spTree>
    <p:extLst>
      <p:ext uri="{BB962C8B-B14F-4D97-AF65-F5344CB8AC3E}">
        <p14:creationId xmlns:p14="http://schemas.microsoft.com/office/powerpoint/2010/main" val="3250556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loyds Blue 2 Title Only">
    <p:bg>
      <p:bgPr>
        <a:solidFill>
          <a:schemeClr val="accent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bg1"/>
                </a:solidFill>
              </a:defRPr>
            </a:lvl1pPr>
            <a:lvl2pPr algn="r">
              <a:defRPr/>
            </a:lvl2pPr>
            <a:lvl3pPr algn="r">
              <a:defRPr/>
            </a:lvl3pPr>
            <a:lvl4pPr algn="r">
              <a:defRPr/>
            </a:lvl4pPr>
            <a:lvl5pPr algn="r">
              <a:defRPr/>
            </a:lvl5pPr>
          </a:lstStyle>
          <a:p>
            <a:pPr lvl="0"/>
            <a:r>
              <a:rPr lang="en-US"/>
              <a:t>Running footer if required</a:t>
            </a:r>
          </a:p>
        </p:txBody>
      </p:sp>
      <p:pic>
        <p:nvPicPr>
          <p:cNvPr id="10" name="Picture 9">
            <a:extLst>
              <a:ext uri="{FF2B5EF4-FFF2-40B4-BE49-F238E27FC236}">
                <a16:creationId xmlns:a16="http://schemas.microsoft.com/office/drawing/2014/main" id="{648BA21F-FD70-44B6-ABA0-7C5D6CDBEB98}"/>
              </a:ext>
            </a:extLst>
          </p:cNvPr>
          <p:cNvPicPr>
            <a:picLocks noChangeAspect="1"/>
          </p:cNvPicPr>
          <p:nvPr userDrawn="1"/>
        </p:nvPicPr>
        <p:blipFill>
          <a:blip r:embed="rId2"/>
          <a:stretch>
            <a:fillRect/>
          </a:stretch>
        </p:blipFill>
        <p:spPr>
          <a:xfrm>
            <a:off x="539399" y="0"/>
            <a:ext cx="910709" cy="366017"/>
          </a:xfrm>
          <a:prstGeom prst="rect">
            <a:avLst/>
          </a:prstGeom>
        </p:spPr>
      </p:pic>
      <p:sp>
        <p:nvSpPr>
          <p:cNvPr id="7" name="TextBox 6">
            <a:extLst>
              <a:ext uri="{FF2B5EF4-FFF2-40B4-BE49-F238E27FC236}">
                <a16:creationId xmlns:a16="http://schemas.microsoft.com/office/drawing/2014/main" id="{BCA43AC8-D5B7-47AF-B4F4-0E10F7DF4A70}"/>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bg1"/>
                </a:solidFill>
              </a:rPr>
              <a:pPr lvl="0"/>
              <a:t>‹#›</a:t>
            </a:fld>
            <a:endParaRPr lang="en-GB" sz="1200" noProof="0">
              <a:solidFill>
                <a:schemeClr val="bg1"/>
              </a:solidFill>
            </a:endParaRPr>
          </a:p>
        </p:txBody>
      </p:sp>
      <p:sp>
        <p:nvSpPr>
          <p:cNvPr id="2" name="Title 1">
            <a:extLst>
              <a:ext uri="{FF2B5EF4-FFF2-40B4-BE49-F238E27FC236}">
                <a16:creationId xmlns:a16="http://schemas.microsoft.com/office/drawing/2014/main" id="{E76DE523-5FFC-44A2-B23E-E382CEBF94B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2" name="Text Placeholder 3">
            <a:extLst>
              <a:ext uri="{FF2B5EF4-FFF2-40B4-BE49-F238E27FC236}">
                <a16:creationId xmlns:a16="http://schemas.microsoft.com/office/drawing/2014/main" id="{5A157AB1-BD69-4826-AE70-7D4801748900}"/>
              </a:ext>
            </a:extLst>
          </p:cNvPr>
          <p:cNvSpPr>
            <a:spLocks noGrp="1"/>
          </p:cNvSpPr>
          <p:nvPr>
            <p:ph type="body" sz="quarter" idx="17"/>
          </p:nvPr>
        </p:nvSpPr>
        <p:spPr>
          <a:xfrm>
            <a:off x="533400" y="1100138"/>
            <a:ext cx="11160125" cy="307777"/>
          </a:xfrm>
        </p:spPr>
        <p:txBody>
          <a:bodyPr>
            <a:spAutoFit/>
          </a:bodyPr>
          <a:lstStyle>
            <a:lvl1pPr>
              <a:defRPr b="0">
                <a:solidFill>
                  <a:schemeClr val="bg1"/>
                </a:solidFill>
              </a:defRPr>
            </a:lvl1pPr>
          </a:lstStyle>
          <a:p>
            <a:pPr lvl="0"/>
            <a:r>
              <a:rPr lang="en-US"/>
              <a:t>Click to edit Master text styles</a:t>
            </a:r>
          </a:p>
        </p:txBody>
      </p:sp>
      <p:cxnSp>
        <p:nvCxnSpPr>
          <p:cNvPr id="13" name="Straight Connector 12">
            <a:extLst>
              <a:ext uri="{FF2B5EF4-FFF2-40B4-BE49-F238E27FC236}">
                <a16:creationId xmlns:a16="http://schemas.microsoft.com/office/drawing/2014/main" id="{465C0EAE-8432-47B0-8E4B-460B68023BD6}"/>
              </a:ext>
            </a:extLst>
          </p:cNvPr>
          <p:cNvCxnSpPr>
            <a:cxnSpLocks/>
          </p:cNvCxnSpPr>
          <p:nvPr userDrawn="1"/>
        </p:nvCxnSpPr>
        <p:spPr>
          <a:xfrm>
            <a:off x="533400" y="1431835"/>
            <a:ext cx="1116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1FDA77B1-04C5-449B-9598-D54FE08DD8E1}"/>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bg1"/>
                </a:solidFill>
                <a:latin typeface="+mj-lt"/>
              </a:rPr>
              <a:t>Classification: Confidential</a:t>
            </a:r>
          </a:p>
        </p:txBody>
      </p:sp>
      <p:sp>
        <p:nvSpPr>
          <p:cNvPr id="16" name="Date Placeholder 6">
            <a:extLst>
              <a:ext uri="{FF2B5EF4-FFF2-40B4-BE49-F238E27FC236}">
                <a16:creationId xmlns:a16="http://schemas.microsoft.com/office/drawing/2014/main" id="{B889205A-BC16-41C4-8CE3-DB8185DA3289}"/>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E4C06275-880B-44FC-BDC7-69B67F6ACBCB}" type="datetimeyyyy">
              <a:rPr lang="en-US" smtClean="0"/>
              <a:t>2025</a:t>
            </a:fld>
            <a:endParaRPr lang="en-US"/>
          </a:p>
        </p:txBody>
      </p:sp>
    </p:spTree>
    <p:extLst>
      <p:ext uri="{BB962C8B-B14F-4D97-AF65-F5344CB8AC3E}">
        <p14:creationId xmlns:p14="http://schemas.microsoft.com/office/powerpoint/2010/main" val="582962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loyds Blue 2 Blank">
    <p:bg>
      <p:bgPr>
        <a:solidFill>
          <a:schemeClr val="accent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bg1"/>
                </a:solidFill>
              </a:defRPr>
            </a:lvl1pPr>
            <a:lvl2pPr algn="r">
              <a:defRPr/>
            </a:lvl2pPr>
            <a:lvl3pPr algn="r">
              <a:defRPr/>
            </a:lvl3pPr>
            <a:lvl4pPr algn="r">
              <a:defRPr/>
            </a:lvl4pPr>
            <a:lvl5pPr algn="r">
              <a:defRPr/>
            </a:lvl5pPr>
          </a:lstStyle>
          <a:p>
            <a:pPr lvl="0"/>
            <a:r>
              <a:rPr lang="en-US"/>
              <a:t>Running footer if required</a:t>
            </a:r>
          </a:p>
        </p:txBody>
      </p:sp>
      <p:pic>
        <p:nvPicPr>
          <p:cNvPr id="7" name="Picture 6">
            <a:extLst>
              <a:ext uri="{FF2B5EF4-FFF2-40B4-BE49-F238E27FC236}">
                <a16:creationId xmlns:a16="http://schemas.microsoft.com/office/drawing/2014/main" id="{39820F8C-E028-4A8E-A2AC-2303C0549EBD}"/>
              </a:ext>
            </a:extLst>
          </p:cNvPr>
          <p:cNvPicPr>
            <a:picLocks noChangeAspect="1"/>
          </p:cNvPicPr>
          <p:nvPr userDrawn="1"/>
        </p:nvPicPr>
        <p:blipFill>
          <a:blip r:embed="rId2"/>
          <a:stretch>
            <a:fillRect/>
          </a:stretch>
        </p:blipFill>
        <p:spPr>
          <a:xfrm>
            <a:off x="539399" y="0"/>
            <a:ext cx="910709" cy="366017"/>
          </a:xfrm>
          <a:prstGeom prst="rect">
            <a:avLst/>
          </a:prstGeom>
        </p:spPr>
      </p:pic>
      <p:sp>
        <p:nvSpPr>
          <p:cNvPr id="5" name="TextBox 4">
            <a:extLst>
              <a:ext uri="{FF2B5EF4-FFF2-40B4-BE49-F238E27FC236}">
                <a16:creationId xmlns:a16="http://schemas.microsoft.com/office/drawing/2014/main" id="{3C58F77E-22CC-45D2-BD68-DDFA9CFEB7A5}"/>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bg1"/>
                </a:solidFill>
              </a:rPr>
              <a:pPr lvl="0"/>
              <a:t>‹#›</a:t>
            </a:fld>
            <a:endParaRPr lang="en-GB" sz="1200" noProof="0">
              <a:solidFill>
                <a:schemeClr val="bg1"/>
              </a:solidFill>
            </a:endParaRPr>
          </a:p>
        </p:txBody>
      </p:sp>
      <p:sp>
        <p:nvSpPr>
          <p:cNvPr id="6"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93985443-E893-4430-B942-5B2131DAD951}"/>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bg1"/>
                </a:solidFill>
                <a:latin typeface="+mj-lt"/>
              </a:rPr>
              <a:t>Classification: Confidential</a:t>
            </a:r>
          </a:p>
        </p:txBody>
      </p:sp>
      <p:sp>
        <p:nvSpPr>
          <p:cNvPr id="11" name="Date Placeholder 6">
            <a:extLst>
              <a:ext uri="{FF2B5EF4-FFF2-40B4-BE49-F238E27FC236}">
                <a16:creationId xmlns:a16="http://schemas.microsoft.com/office/drawing/2014/main" id="{E649F5F9-E098-48E3-9215-102802C4AB8B}"/>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06643736-DD79-4753-9813-44DC6DA4497E}" type="datetimeyyyy">
              <a:rPr lang="en-US" smtClean="0"/>
              <a:t>2025</a:t>
            </a:fld>
            <a:endParaRPr lang="en-US"/>
          </a:p>
        </p:txBody>
      </p:sp>
    </p:spTree>
    <p:extLst>
      <p:ext uri="{BB962C8B-B14F-4D97-AF65-F5344CB8AC3E}">
        <p14:creationId xmlns:p14="http://schemas.microsoft.com/office/powerpoint/2010/main" val="417426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loyds Blue 2 Disclaimer">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540000" y="1692000"/>
            <a:ext cx="7883238" cy="4211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2" spcCol="180000" rtlCol="0" fromWordArt="0" anchor="t" anchorCtr="0" forceAA="0" compatLnSpc="1">
            <a:prstTxWarp prst="textNoShape">
              <a:avLst/>
            </a:prstTxWarp>
            <a:noAutofit/>
          </a:bodyPr>
          <a:lstStyle/>
          <a:p>
            <a:pPr algn="l">
              <a:spcBef>
                <a:spcPts val="600"/>
              </a:spcBef>
              <a:spcAft>
                <a:spcPts val="600"/>
              </a:spcAft>
            </a:pPr>
            <a:r>
              <a:rPr lang="en-GB" sz="1400">
                <a:solidFill>
                  <a:schemeClr val="bg1"/>
                </a:solidFill>
              </a:rPr>
              <a:t>This document is not intended for distribution to, or use by, any person or entity in any jurisdiction or country where such distribution or use would be contrary to local law or regulation. It is the responsibility of any person communicating the contents of this document, or any part thereof, to ensure compliance with all applicable legal and regulatory requirements.</a:t>
            </a:r>
          </a:p>
          <a:p>
            <a:pPr algn="l">
              <a:spcBef>
                <a:spcPts val="600"/>
              </a:spcBef>
              <a:spcAft>
                <a:spcPts val="600"/>
              </a:spcAft>
            </a:pPr>
            <a:r>
              <a:rPr lang="en-GB" sz="1400">
                <a:solidFill>
                  <a:schemeClr val="bg1"/>
                </a:solidFill>
              </a:rPr>
              <a:t>The content of this document does not represent  a prospectus or invitation in connection with any solicitation of capital by Lloyds. Nor does it constitute an offer by Lloyd’s to sell securities or insurance, a solicitation of an offer to buy securities or insurance, or a distribution of securities in the United states or to a U.S. person, or in any other jurisdiction where it is contrary to local law. Such persons should inform themselves about and observe any applicable legal. </a:t>
            </a:r>
          </a:p>
          <a:p>
            <a:pPr algn="l">
              <a:spcBef>
                <a:spcPts val="600"/>
              </a:spcBef>
              <a:spcAft>
                <a:spcPts val="600"/>
              </a:spcAft>
            </a:pPr>
            <a:r>
              <a:rPr lang="en-GB" sz="1400">
                <a:solidFill>
                  <a:schemeClr val="bg1"/>
                </a:solidFill>
              </a:rPr>
              <a:t>This document has been produced by Lloyd’s for general information purposes only. While care has been taken in gathering the data and preparing this document, Lloyd’s does not make any representations or warranties as to its accuracy or completeness and expressly excludes to the maximum extent permitted by law all those that might otherwise be implied.</a:t>
            </a:r>
          </a:p>
          <a:p>
            <a:pPr algn="l">
              <a:spcBef>
                <a:spcPts val="600"/>
              </a:spcBef>
              <a:spcAft>
                <a:spcPts val="600"/>
              </a:spcAft>
            </a:pPr>
            <a:r>
              <a:rPr lang="en-GB" sz="1400">
                <a:solidFill>
                  <a:schemeClr val="bg1"/>
                </a:solidFill>
              </a:rPr>
              <a:t>Lloyd’s accepts no responsibility or liability for any loss or damage of any nature occasioned to any person as a result of the acting or refraining from acting as a result of, or in reliance on, any statement, fact, figure or expression of opinion or belief contained in this document. This document does not constitute advice of any kind.</a:t>
            </a:r>
          </a:p>
        </p:txBody>
      </p:sp>
      <p:sp>
        <p:nvSpPr>
          <p:cNvPr id="7" name="TextBox 6">
            <a:extLst>
              <a:ext uri="{FF2B5EF4-FFF2-40B4-BE49-F238E27FC236}">
                <a16:creationId xmlns:a16="http://schemas.microsoft.com/office/drawing/2014/main" id="{27E169D7-CD74-4983-A131-888AB161C3FA}"/>
              </a:ext>
            </a:extLst>
          </p:cNvPr>
          <p:cNvSpPr txBox="1">
            <a:spLocks/>
          </p:cNvSpPr>
          <p:nvPr userDrawn="1"/>
        </p:nvSpPr>
        <p:spPr>
          <a:xfrm>
            <a:off x="539999" y="540000"/>
            <a:ext cx="11160000" cy="728411"/>
          </a:xfrm>
          <a:prstGeom prst="rect">
            <a:avLst/>
          </a:prstGeom>
          <a:noFill/>
        </p:spPr>
        <p:txBody>
          <a:bodyPr wrap="square" lIns="0" tIns="0" rIns="0" bIns="0">
            <a:noAutofit/>
          </a:bodyPr>
          <a:lstStyle/>
          <a:p>
            <a:r>
              <a:rPr lang="en-GB" sz="3000" b="1">
                <a:solidFill>
                  <a:schemeClr val="bg1"/>
                </a:solidFill>
              </a:rPr>
              <a:t>Disclaimer</a:t>
            </a:r>
          </a:p>
        </p:txBody>
      </p:sp>
      <p:pic>
        <p:nvPicPr>
          <p:cNvPr id="4" name="Picture 3">
            <a:extLst>
              <a:ext uri="{FF2B5EF4-FFF2-40B4-BE49-F238E27FC236}">
                <a16:creationId xmlns:a16="http://schemas.microsoft.com/office/drawing/2014/main" id="{4B4DC4B5-E4E9-4239-90DF-4B4B16B2B742}"/>
              </a:ext>
            </a:extLst>
          </p:cNvPr>
          <p:cNvPicPr>
            <a:picLocks noChangeAspect="1"/>
          </p:cNvPicPr>
          <p:nvPr userDrawn="1"/>
        </p:nvPicPr>
        <p:blipFill>
          <a:blip r:embed="rId2"/>
          <a:stretch>
            <a:fillRect/>
          </a:stretch>
        </p:blipFill>
        <p:spPr>
          <a:xfrm>
            <a:off x="539399" y="0"/>
            <a:ext cx="910709" cy="366017"/>
          </a:xfrm>
          <a:prstGeom prst="rect">
            <a:avLst/>
          </a:prstGeom>
        </p:spPr>
      </p:pic>
      <p:cxnSp>
        <p:nvCxnSpPr>
          <p:cNvPr id="10" name="Straight Connector 9">
            <a:extLst>
              <a:ext uri="{FF2B5EF4-FFF2-40B4-BE49-F238E27FC236}">
                <a16:creationId xmlns:a16="http://schemas.microsoft.com/office/drawing/2014/main" id="{2324613B-9128-42D9-89F4-B0EE29503CAF}"/>
              </a:ext>
            </a:extLst>
          </p:cNvPr>
          <p:cNvCxnSpPr>
            <a:cxnSpLocks/>
          </p:cNvCxnSpPr>
          <p:nvPr userDrawn="1"/>
        </p:nvCxnSpPr>
        <p:spPr>
          <a:xfrm>
            <a:off x="533400" y="1431835"/>
            <a:ext cx="1116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51A22654-9F9D-4AA2-8387-9527D995B21D}"/>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bg1"/>
                </a:solidFill>
                <a:latin typeface="+mj-lt"/>
              </a:rPr>
              <a:t>Classification: Confidential</a:t>
            </a:r>
          </a:p>
        </p:txBody>
      </p:sp>
      <p:sp>
        <p:nvSpPr>
          <p:cNvPr id="12" name="Date Placeholder 6">
            <a:extLst>
              <a:ext uri="{FF2B5EF4-FFF2-40B4-BE49-F238E27FC236}">
                <a16:creationId xmlns:a16="http://schemas.microsoft.com/office/drawing/2014/main" id="{E056568F-5A76-416B-B3EF-95003F687172}"/>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53175D85-1563-4AEA-9791-1835C000807A}" type="datetimeyyyy">
              <a:rPr lang="en-US" smtClean="0"/>
              <a:t>2025</a:t>
            </a:fld>
            <a:endParaRPr lang="en-US"/>
          </a:p>
        </p:txBody>
      </p:sp>
    </p:spTree>
    <p:extLst>
      <p:ext uri="{BB962C8B-B14F-4D97-AF65-F5344CB8AC3E}">
        <p14:creationId xmlns:p14="http://schemas.microsoft.com/office/powerpoint/2010/main" val="1694934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loyds Blue 3 Cover">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400" y="4302143"/>
            <a:ext cx="11160000" cy="380480"/>
          </a:xfrm>
        </p:spPr>
        <p:txBody>
          <a:bodyPr tIns="0" bIns="72000">
            <a:spAutoFit/>
          </a:bodyPr>
          <a:lstStyle>
            <a:lvl1pPr marL="0" indent="0" algn="l">
              <a:spcBef>
                <a:spcPts val="0"/>
              </a:spcBef>
              <a:buNone/>
              <a:defRPr sz="2000">
                <a:solidFill>
                  <a:schemeClr val="bg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0" y="2193925"/>
            <a:ext cx="11160125" cy="1743075"/>
          </a:xfrm>
        </p:spPr>
        <p:txBody>
          <a:bodyPr anchor="b"/>
          <a:lstStyle>
            <a:lvl1pPr>
              <a:defRPr sz="4000">
                <a:solidFill>
                  <a:schemeClr val="bg1"/>
                </a:solidFill>
              </a:defRPr>
            </a:lvl1pPr>
            <a:lvl2pPr>
              <a:defRPr sz="4000">
                <a:solidFill>
                  <a:schemeClr val="bg1"/>
                </a:solidFill>
              </a:defRPr>
            </a:lvl2pPr>
            <a:lvl3pPr marL="0" indent="0">
              <a:buNone/>
              <a:defRPr sz="4000">
                <a:solidFill>
                  <a:schemeClr val="tx2"/>
                </a:solidFill>
              </a:defRPr>
            </a:lvl3pPr>
            <a:lvl4pPr marL="0" indent="0">
              <a:buNone/>
              <a:defRPr sz="4000">
                <a:solidFill>
                  <a:schemeClr val="accent3"/>
                </a:solidFill>
              </a:defRPr>
            </a:lvl4pPr>
            <a:lvl5pPr marL="0" indent="0">
              <a:buNone/>
              <a:defRPr sz="4000">
                <a:solidFill>
                  <a:schemeClr val="accent5"/>
                </a:solidFill>
              </a:defRPr>
            </a:lvl5pPr>
            <a:lvl6pPr marL="0" indent="0">
              <a:lnSpc>
                <a:spcPct val="100000"/>
              </a:lnSpc>
              <a:spcBef>
                <a:spcPts val="600"/>
              </a:spcBef>
              <a:buFontTx/>
              <a:buNone/>
              <a:defRPr sz="4000">
                <a:solidFill>
                  <a:schemeClr val="accent6"/>
                </a:solidFill>
              </a:defRPr>
            </a:lvl6pPr>
          </a:lstStyle>
          <a:p>
            <a:pPr lvl="0"/>
            <a:r>
              <a:rPr lang="en-US"/>
              <a:t>Click to edit Master text styles</a:t>
            </a:r>
          </a:p>
          <a:p>
            <a:pPr lvl="1"/>
            <a:r>
              <a:rPr lang="en-US"/>
              <a:t>Second level</a:t>
            </a:r>
          </a:p>
        </p:txBody>
      </p:sp>
      <p:sp>
        <p:nvSpPr>
          <p:cNvPr id="7" name="Date Placeholder 6">
            <a:extLst>
              <a:ext uri="{FF2B5EF4-FFF2-40B4-BE49-F238E27FC236}">
                <a16:creationId xmlns:a16="http://schemas.microsoft.com/office/drawing/2014/main" id="{2EED929A-2272-40F0-BA54-CD6276342305}"/>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875F877E-372E-4000-9C3D-30A850C99DA9}" type="datetimeyyyy">
              <a:rPr lang="en-US" smtClean="0"/>
              <a:t>2025</a:t>
            </a:fld>
            <a:endParaRPr lang="en-US"/>
          </a:p>
        </p:txBody>
      </p:sp>
    </p:spTree>
    <p:extLst>
      <p:ext uri="{BB962C8B-B14F-4D97-AF65-F5344CB8AC3E}">
        <p14:creationId xmlns:p14="http://schemas.microsoft.com/office/powerpoint/2010/main" val="99762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Lloyds Blue 3 Divider">
    <p:bg>
      <p:bgPr>
        <a:solidFill>
          <a:schemeClr val="accent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bg1"/>
                </a:solidFill>
              </a:defRPr>
            </a:lvl1pPr>
            <a:lvl2pPr>
              <a:spcBef>
                <a:spcPts val="0"/>
              </a:spcBef>
              <a:defRPr sz="4000">
                <a:solidFill>
                  <a:schemeClr val="bg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bg1"/>
                </a:solidFill>
              </a:defRPr>
            </a:lvl1pPr>
            <a:lvl2pPr>
              <a:spcBef>
                <a:spcPts val="1800"/>
              </a:spcBef>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393251D1-53AA-408C-97AF-1215A02878E6}"/>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402DC2E3-F14A-400F-B2CD-FEC8A08D6CCD}" type="datetimeyyyy">
              <a:rPr lang="en-US" smtClean="0"/>
              <a:t>2025</a:t>
            </a:fld>
            <a:endParaRPr lang="en-US"/>
          </a:p>
        </p:txBody>
      </p:sp>
    </p:spTree>
    <p:extLst>
      <p:ext uri="{BB962C8B-B14F-4D97-AF65-F5344CB8AC3E}">
        <p14:creationId xmlns:p14="http://schemas.microsoft.com/office/powerpoint/2010/main" val="99836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loyds Blue 3 Title Only">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bg1"/>
                </a:solidFill>
              </a:defRPr>
            </a:lvl1pPr>
            <a:lvl2pPr algn="r">
              <a:defRPr/>
            </a:lvl2pPr>
            <a:lvl3pPr algn="r">
              <a:defRPr/>
            </a:lvl3pPr>
            <a:lvl4pPr algn="r">
              <a:defRPr/>
            </a:lvl4pPr>
            <a:lvl5pPr algn="r">
              <a:defRPr/>
            </a:lvl5pPr>
          </a:lstStyle>
          <a:p>
            <a:pPr lvl="0"/>
            <a:r>
              <a:rPr lang="en-US"/>
              <a:t>Running footer if required</a:t>
            </a:r>
          </a:p>
        </p:txBody>
      </p:sp>
      <p:pic>
        <p:nvPicPr>
          <p:cNvPr id="5" name="Picture 4">
            <a:extLst>
              <a:ext uri="{FF2B5EF4-FFF2-40B4-BE49-F238E27FC236}">
                <a16:creationId xmlns:a16="http://schemas.microsoft.com/office/drawing/2014/main" id="{F6A94CC4-5C19-4741-8D6B-1492B1C89C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7" name="TextBox 6">
            <a:extLst>
              <a:ext uri="{FF2B5EF4-FFF2-40B4-BE49-F238E27FC236}">
                <a16:creationId xmlns:a16="http://schemas.microsoft.com/office/drawing/2014/main" id="{4C4330F1-EB36-464A-82C2-583D099C826D}"/>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bg1"/>
                </a:solidFill>
              </a:rPr>
              <a:pPr lvl="0"/>
              <a:t>‹#›</a:t>
            </a:fld>
            <a:endParaRPr lang="en-GB" sz="1200" noProof="0">
              <a:solidFill>
                <a:schemeClr val="bg1"/>
              </a:solidFill>
            </a:endParaRPr>
          </a:p>
        </p:txBody>
      </p:sp>
      <p:sp>
        <p:nvSpPr>
          <p:cNvPr id="11" name="Text Placeholder 3">
            <a:extLst>
              <a:ext uri="{FF2B5EF4-FFF2-40B4-BE49-F238E27FC236}">
                <a16:creationId xmlns:a16="http://schemas.microsoft.com/office/drawing/2014/main" id="{10DDDD33-4ABC-41D2-BFBA-3E18E3E4887A}"/>
              </a:ext>
            </a:extLst>
          </p:cNvPr>
          <p:cNvSpPr>
            <a:spLocks noGrp="1"/>
          </p:cNvSpPr>
          <p:nvPr>
            <p:ph type="body" sz="quarter" idx="17"/>
          </p:nvPr>
        </p:nvSpPr>
        <p:spPr>
          <a:xfrm>
            <a:off x="533400" y="1100138"/>
            <a:ext cx="11160125" cy="307777"/>
          </a:xfrm>
        </p:spPr>
        <p:txBody>
          <a:bodyPr>
            <a:spAutoFit/>
          </a:bodyPr>
          <a:lstStyle>
            <a:lvl1pPr>
              <a:defRPr b="0">
                <a:solidFill>
                  <a:schemeClr val="bg1"/>
                </a:solidFill>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94FA9098-D6DE-4A49-9A5C-6E7B3FE2BC68}"/>
              </a:ext>
            </a:extLst>
          </p:cNvPr>
          <p:cNvCxnSpPr>
            <a:cxnSpLocks/>
          </p:cNvCxnSpPr>
          <p:nvPr userDrawn="1"/>
        </p:nvCxnSpPr>
        <p:spPr>
          <a:xfrm>
            <a:off x="533400" y="1431835"/>
            <a:ext cx="1116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B1C3DB9E-D072-41E8-BCFF-693B7104EAF5}"/>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bg1"/>
                </a:solidFill>
                <a:latin typeface="+mj-lt"/>
              </a:rPr>
              <a:t>Classification: Confidential</a:t>
            </a:r>
          </a:p>
        </p:txBody>
      </p:sp>
      <p:sp>
        <p:nvSpPr>
          <p:cNvPr id="15" name="Date Placeholder 6">
            <a:extLst>
              <a:ext uri="{FF2B5EF4-FFF2-40B4-BE49-F238E27FC236}">
                <a16:creationId xmlns:a16="http://schemas.microsoft.com/office/drawing/2014/main" id="{BB9D5A19-F07F-4452-9229-FDA7189BDC74}"/>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0A8023D2-0E6E-4465-958E-6D83BCE39067}" type="datetimeyyyy">
              <a:rPr lang="en-US" smtClean="0"/>
              <a:t>2025</a:t>
            </a:fld>
            <a:endParaRPr lang="en-US"/>
          </a:p>
        </p:txBody>
      </p:sp>
    </p:spTree>
    <p:extLst>
      <p:ext uri="{BB962C8B-B14F-4D97-AF65-F5344CB8AC3E}">
        <p14:creationId xmlns:p14="http://schemas.microsoft.com/office/powerpoint/2010/main" val="136190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loyds Blue 3 Blank">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bg1"/>
                </a:solidFill>
              </a:defRPr>
            </a:lvl1pPr>
            <a:lvl2pPr algn="r">
              <a:defRPr/>
            </a:lvl2pPr>
            <a:lvl3pPr algn="r">
              <a:defRPr/>
            </a:lvl3pPr>
            <a:lvl4pPr algn="r">
              <a:defRPr/>
            </a:lvl4pPr>
            <a:lvl5pPr algn="r">
              <a:defRPr/>
            </a:lvl5pPr>
          </a:lstStyle>
          <a:p>
            <a:pPr lvl="0"/>
            <a:r>
              <a:rPr lang="en-US"/>
              <a:t>Running footer if required</a:t>
            </a:r>
          </a:p>
        </p:txBody>
      </p:sp>
      <p:pic>
        <p:nvPicPr>
          <p:cNvPr id="8" name="Picture 7">
            <a:extLst>
              <a:ext uri="{FF2B5EF4-FFF2-40B4-BE49-F238E27FC236}">
                <a16:creationId xmlns:a16="http://schemas.microsoft.com/office/drawing/2014/main" id="{C59B4292-90FB-4F91-BF2F-879BE64FCD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5" name="TextBox 4">
            <a:extLst>
              <a:ext uri="{FF2B5EF4-FFF2-40B4-BE49-F238E27FC236}">
                <a16:creationId xmlns:a16="http://schemas.microsoft.com/office/drawing/2014/main" id="{6A5E3EF5-20A0-465B-84AB-327F5A374CA0}"/>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bg1"/>
                </a:solidFill>
              </a:rPr>
              <a:pPr lvl="0"/>
              <a:t>‹#›</a:t>
            </a:fld>
            <a:endParaRPr lang="en-GB" sz="1200" noProof="0">
              <a:solidFill>
                <a:schemeClr val="bg1"/>
              </a:solidFill>
            </a:endParaRPr>
          </a:p>
        </p:txBody>
      </p:sp>
      <p:sp>
        <p:nvSpPr>
          <p:cNvPr id="6"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8888471B-6BE3-4097-B3F0-BBB1223ECCD9}"/>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bg1"/>
                </a:solidFill>
                <a:latin typeface="+mj-lt"/>
              </a:rPr>
              <a:t>Classification: Confidential</a:t>
            </a:r>
          </a:p>
        </p:txBody>
      </p:sp>
      <p:sp>
        <p:nvSpPr>
          <p:cNvPr id="11" name="Date Placeholder 6">
            <a:extLst>
              <a:ext uri="{FF2B5EF4-FFF2-40B4-BE49-F238E27FC236}">
                <a16:creationId xmlns:a16="http://schemas.microsoft.com/office/drawing/2014/main" id="{D8349B4E-EA3A-40AA-AA8F-8DD4C987CC8B}"/>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AD7F7EEA-5B55-4DE8-BEC7-6313FD36CEAE}" type="datetimeyyyy">
              <a:rPr lang="en-US" smtClean="0"/>
              <a:t>2025</a:t>
            </a:fld>
            <a:endParaRPr lang="en-US"/>
          </a:p>
        </p:txBody>
      </p:sp>
    </p:spTree>
    <p:extLst>
      <p:ext uri="{BB962C8B-B14F-4D97-AF65-F5344CB8AC3E}">
        <p14:creationId xmlns:p14="http://schemas.microsoft.com/office/powerpoint/2010/main" val="419287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ub-brand alternative 2">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2CEE46-94F5-4BE8-8079-E0D4A00E5D74}"/>
              </a:ext>
            </a:extLst>
          </p:cNvPr>
          <p:cNvPicPr>
            <a:picLocks noChangeAspect="1"/>
          </p:cNvPicPr>
          <p:nvPr userDrawn="1"/>
        </p:nvPicPr>
        <p:blipFill>
          <a:blip r:embed="rId2"/>
          <a:stretch>
            <a:fillRect/>
          </a:stretch>
        </p:blipFill>
        <p:spPr>
          <a:xfrm>
            <a:off x="8503920" y="5382546"/>
            <a:ext cx="3193431" cy="909802"/>
          </a:xfrm>
          <a:prstGeom prst="rect">
            <a:avLst/>
          </a:prstGeom>
        </p:spPr>
      </p:pic>
      <p:grpSp>
        <p:nvGrpSpPr>
          <p:cNvPr id="12" name="Group 11">
            <a:extLst>
              <a:ext uri="{FF2B5EF4-FFF2-40B4-BE49-F238E27FC236}">
                <a16:creationId xmlns:a16="http://schemas.microsoft.com/office/drawing/2014/main" id="{1C9EC5D0-8330-49D5-A266-DF59406AA622}"/>
              </a:ext>
            </a:extLst>
          </p:cNvPr>
          <p:cNvGrpSpPr/>
          <p:nvPr userDrawn="1"/>
        </p:nvGrpSpPr>
        <p:grpSpPr>
          <a:xfrm>
            <a:off x="6396834" y="0"/>
            <a:ext cx="5792210" cy="3262126"/>
            <a:chOff x="6396834" y="0"/>
            <a:chExt cx="5792210" cy="3262126"/>
          </a:xfrm>
        </p:grpSpPr>
        <p:sp>
          <p:nvSpPr>
            <p:cNvPr id="14" name="Freeform 5">
              <a:extLst>
                <a:ext uri="{FF2B5EF4-FFF2-40B4-BE49-F238E27FC236}">
                  <a16:creationId xmlns:a16="http://schemas.microsoft.com/office/drawing/2014/main" id="{6642703D-11A6-4C72-8600-317F80D9EAE6}"/>
                </a:ext>
              </a:extLst>
            </p:cNvPr>
            <p:cNvSpPr/>
            <p:nvPr/>
          </p:nvSpPr>
          <p:spPr>
            <a:xfrm>
              <a:off x="6396834" y="0"/>
              <a:ext cx="853980" cy="1892102"/>
            </a:xfrm>
            <a:custGeom>
              <a:avLst/>
              <a:gdLst>
                <a:gd name="connsiteX0" fmla="*/ 0 w 853980"/>
                <a:gd name="connsiteY0" fmla="*/ 0 h 1892102"/>
                <a:gd name="connsiteX1" fmla="*/ 0 w 853980"/>
                <a:gd name="connsiteY1" fmla="*/ 298054 h 1892102"/>
                <a:gd name="connsiteX2" fmla="*/ 155966 w 853980"/>
                <a:gd name="connsiteY2" fmla="*/ 454020 h 1892102"/>
                <a:gd name="connsiteX3" fmla="*/ 693550 w 853980"/>
                <a:gd name="connsiteY3" fmla="*/ 454020 h 1892102"/>
                <a:gd name="connsiteX4" fmla="*/ 853980 w 853980"/>
                <a:gd name="connsiteY4" fmla="*/ 614451 h 1892102"/>
                <a:gd name="connsiteX5" fmla="*/ 853980 w 853980"/>
                <a:gd name="connsiteY5" fmla="*/ 1892103 h 189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980" h="1892102">
                  <a:moveTo>
                    <a:pt x="0" y="0"/>
                  </a:moveTo>
                  <a:lnTo>
                    <a:pt x="0" y="298054"/>
                  </a:lnTo>
                  <a:cubicBezTo>
                    <a:pt x="0" y="384213"/>
                    <a:pt x="69807" y="454020"/>
                    <a:pt x="155966" y="454020"/>
                  </a:cubicBezTo>
                  <a:lnTo>
                    <a:pt x="693550" y="454020"/>
                  </a:lnTo>
                  <a:cubicBezTo>
                    <a:pt x="782182" y="454020"/>
                    <a:pt x="853980" y="525879"/>
                    <a:pt x="853980" y="614451"/>
                  </a:cubicBezTo>
                  <a:lnTo>
                    <a:pt x="853980" y="1892103"/>
                  </a:lnTo>
                </a:path>
              </a:pathLst>
            </a:custGeom>
            <a:noFill/>
            <a:ln w="30204" cap="flat">
              <a:solidFill>
                <a:srgbClr val="5CC8B6"/>
              </a:solidFill>
              <a:prstDash val="solid"/>
              <a:miter/>
            </a:ln>
          </p:spPr>
          <p:txBody>
            <a:bodyPr rtlCol="0" anchor="ctr"/>
            <a:lstStyle/>
            <a:p>
              <a:endParaRPr lang="en-US"/>
            </a:p>
          </p:txBody>
        </p:sp>
        <p:sp>
          <p:nvSpPr>
            <p:cNvPr id="15" name="Freeform 9">
              <a:extLst>
                <a:ext uri="{FF2B5EF4-FFF2-40B4-BE49-F238E27FC236}">
                  <a16:creationId xmlns:a16="http://schemas.microsoft.com/office/drawing/2014/main" id="{68127DA8-8915-416C-ABD7-A4198BC7C290}"/>
                </a:ext>
              </a:extLst>
            </p:cNvPr>
            <p:cNvSpPr/>
            <p:nvPr/>
          </p:nvSpPr>
          <p:spPr>
            <a:xfrm>
              <a:off x="7187342" y="1828569"/>
              <a:ext cx="127065" cy="127065"/>
            </a:xfrm>
            <a:custGeom>
              <a:avLst/>
              <a:gdLst>
                <a:gd name="connsiteX0" fmla="*/ 0 w 127065"/>
                <a:gd name="connsiteY0" fmla="*/ 63533 h 127065"/>
                <a:gd name="connsiteX1" fmla="*/ 63533 w 127065"/>
                <a:gd name="connsiteY1" fmla="*/ 127065 h 127065"/>
                <a:gd name="connsiteX2" fmla="*/ 127065 w 127065"/>
                <a:gd name="connsiteY2" fmla="*/ 63533 h 127065"/>
                <a:gd name="connsiteX3" fmla="*/ 63533 w 127065"/>
                <a:gd name="connsiteY3" fmla="*/ 0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98648"/>
                    <a:pt x="28418" y="127065"/>
                    <a:pt x="63533" y="127065"/>
                  </a:cubicBezTo>
                  <a:cubicBezTo>
                    <a:pt x="98587" y="127065"/>
                    <a:pt x="127065" y="98648"/>
                    <a:pt x="127065" y="63533"/>
                  </a:cubicBezTo>
                  <a:cubicBezTo>
                    <a:pt x="127065" y="28478"/>
                    <a:pt x="98647" y="0"/>
                    <a:pt x="63533" y="0"/>
                  </a:cubicBezTo>
                  <a:cubicBezTo>
                    <a:pt x="28418" y="0"/>
                    <a:pt x="0" y="28418"/>
                    <a:pt x="0" y="63533"/>
                  </a:cubicBezTo>
                </a:path>
              </a:pathLst>
            </a:custGeom>
            <a:solidFill>
              <a:srgbClr val="5CC8B6"/>
            </a:solidFill>
            <a:ln w="6033"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8844CF95-0ADA-4681-B8EE-98FC0BB025E3}"/>
                </a:ext>
              </a:extLst>
            </p:cNvPr>
            <p:cNvSpPr/>
            <p:nvPr/>
          </p:nvSpPr>
          <p:spPr>
            <a:xfrm>
              <a:off x="8626510" y="242063"/>
              <a:ext cx="584886" cy="704530"/>
            </a:xfrm>
            <a:custGeom>
              <a:avLst/>
              <a:gdLst>
                <a:gd name="connsiteX0" fmla="*/ 0 w 584886"/>
                <a:gd name="connsiteY0" fmla="*/ 704531 h 704530"/>
                <a:gd name="connsiteX1" fmla="*/ 0 w 584886"/>
                <a:gd name="connsiteY1" fmla="*/ 153673 h 704530"/>
                <a:gd name="connsiteX2" fmla="*/ 153673 w 584886"/>
                <a:gd name="connsiteY2" fmla="*/ 0 h 704530"/>
                <a:gd name="connsiteX3" fmla="*/ 584886 w 584886"/>
                <a:gd name="connsiteY3" fmla="*/ 0 h 704530"/>
              </a:gdLst>
              <a:ahLst/>
              <a:cxnLst>
                <a:cxn ang="0">
                  <a:pos x="connsiteX0" y="connsiteY0"/>
                </a:cxn>
                <a:cxn ang="0">
                  <a:pos x="connsiteX1" y="connsiteY1"/>
                </a:cxn>
                <a:cxn ang="0">
                  <a:pos x="connsiteX2" y="connsiteY2"/>
                </a:cxn>
                <a:cxn ang="0">
                  <a:pos x="connsiteX3" y="connsiteY3"/>
                </a:cxn>
              </a:cxnLst>
              <a:rect l="l" t="t" r="r" b="b"/>
              <a:pathLst>
                <a:path w="584886" h="704530">
                  <a:moveTo>
                    <a:pt x="0" y="704531"/>
                  </a:moveTo>
                  <a:lnTo>
                    <a:pt x="0" y="153673"/>
                  </a:lnTo>
                  <a:cubicBezTo>
                    <a:pt x="0" y="68842"/>
                    <a:pt x="68782" y="0"/>
                    <a:pt x="153673" y="0"/>
                  </a:cubicBezTo>
                  <a:lnTo>
                    <a:pt x="584886" y="0"/>
                  </a:lnTo>
                </a:path>
              </a:pathLst>
            </a:custGeom>
            <a:noFill/>
            <a:ln w="30204" cap="flat">
              <a:solidFill>
                <a:srgbClr val="5CC8B6"/>
              </a:solidFill>
              <a:prstDash val="solid"/>
              <a:miter/>
            </a:ln>
          </p:spPr>
          <p:txBody>
            <a:bodyPr rtlCol="0" anchor="ctr"/>
            <a:lstStyle/>
            <a:p>
              <a:endParaRPr lang="en-US"/>
            </a:p>
          </p:txBody>
        </p:sp>
        <p:sp>
          <p:nvSpPr>
            <p:cNvPr id="17" name="Freeform 13">
              <a:extLst>
                <a:ext uri="{FF2B5EF4-FFF2-40B4-BE49-F238E27FC236}">
                  <a16:creationId xmlns:a16="http://schemas.microsoft.com/office/drawing/2014/main" id="{C4769404-A066-4F70-A125-7701FEB88430}"/>
                </a:ext>
              </a:extLst>
            </p:cNvPr>
            <p:cNvSpPr/>
            <p:nvPr/>
          </p:nvSpPr>
          <p:spPr>
            <a:xfrm>
              <a:off x="9198244" y="178591"/>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7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18" name="Freeform 14">
              <a:extLst>
                <a:ext uri="{FF2B5EF4-FFF2-40B4-BE49-F238E27FC236}">
                  <a16:creationId xmlns:a16="http://schemas.microsoft.com/office/drawing/2014/main" id="{32830EF2-72E4-4A3B-94BA-A06DF46EB3D5}"/>
                </a:ext>
              </a:extLst>
            </p:cNvPr>
            <p:cNvSpPr/>
            <p:nvPr/>
          </p:nvSpPr>
          <p:spPr>
            <a:xfrm>
              <a:off x="8562977" y="883061"/>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78"/>
                    <a:pt x="127065" y="63533"/>
                  </a:cubicBezTo>
                  <a:cubicBezTo>
                    <a:pt x="127065" y="98648"/>
                    <a:pt x="98648" y="127065"/>
                    <a:pt x="63533" y="127065"/>
                  </a:cubicBezTo>
                  <a:cubicBezTo>
                    <a:pt x="2847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19" name="Freeform 15">
              <a:extLst>
                <a:ext uri="{FF2B5EF4-FFF2-40B4-BE49-F238E27FC236}">
                  <a16:creationId xmlns:a16="http://schemas.microsoft.com/office/drawing/2014/main" id="{C8E80F96-12C3-4D2A-AD7F-B1905CA084FB}"/>
                </a:ext>
              </a:extLst>
            </p:cNvPr>
            <p:cNvSpPr/>
            <p:nvPr/>
          </p:nvSpPr>
          <p:spPr>
            <a:xfrm>
              <a:off x="7451186" y="162059"/>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1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0" name="Freeform 16">
              <a:extLst>
                <a:ext uri="{FF2B5EF4-FFF2-40B4-BE49-F238E27FC236}">
                  <a16:creationId xmlns:a16="http://schemas.microsoft.com/office/drawing/2014/main" id="{6C9AB087-32D5-4B8A-99EB-773F0D95E739}"/>
                </a:ext>
              </a:extLst>
            </p:cNvPr>
            <p:cNvSpPr/>
            <p:nvPr/>
          </p:nvSpPr>
          <p:spPr>
            <a:xfrm>
              <a:off x="6622788" y="162059"/>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1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1" name="Freeform 17">
              <a:extLst>
                <a:ext uri="{FF2B5EF4-FFF2-40B4-BE49-F238E27FC236}">
                  <a16:creationId xmlns:a16="http://schemas.microsoft.com/office/drawing/2014/main" id="{18251422-E6B3-4CD8-895A-13DD9DD5922E}"/>
                </a:ext>
              </a:extLst>
            </p:cNvPr>
            <p:cNvSpPr/>
            <p:nvPr/>
          </p:nvSpPr>
          <p:spPr>
            <a:xfrm>
              <a:off x="6686321" y="225592"/>
              <a:ext cx="828398" cy="6033"/>
            </a:xfrm>
            <a:custGeom>
              <a:avLst/>
              <a:gdLst>
                <a:gd name="connsiteX0" fmla="*/ 0 w 828398"/>
                <a:gd name="connsiteY0" fmla="*/ 0 h 6033"/>
                <a:gd name="connsiteX1" fmla="*/ 828398 w 828398"/>
                <a:gd name="connsiteY1" fmla="*/ 0 h 6033"/>
              </a:gdLst>
              <a:ahLst/>
              <a:cxnLst>
                <a:cxn ang="0">
                  <a:pos x="connsiteX0" y="connsiteY0"/>
                </a:cxn>
                <a:cxn ang="0">
                  <a:pos x="connsiteX1" y="connsiteY1"/>
                </a:cxn>
              </a:cxnLst>
              <a:rect l="l" t="t" r="r" b="b"/>
              <a:pathLst>
                <a:path w="828398" h="6033">
                  <a:moveTo>
                    <a:pt x="0" y="0"/>
                  </a:moveTo>
                  <a:lnTo>
                    <a:pt x="828398" y="0"/>
                  </a:lnTo>
                </a:path>
              </a:pathLst>
            </a:custGeom>
            <a:ln w="30204" cap="flat">
              <a:solidFill>
                <a:srgbClr val="5CC8B6"/>
              </a:solidFill>
              <a:prstDash val="solid"/>
              <a:miter/>
            </a:ln>
          </p:spPr>
          <p:txBody>
            <a:bodyPr rtlCol="0" anchor="ctr"/>
            <a:lstStyle/>
            <a:p>
              <a:endParaRPr lang="en-US"/>
            </a:p>
          </p:txBody>
        </p:sp>
        <p:sp>
          <p:nvSpPr>
            <p:cNvPr id="22" name="Freeform 18">
              <a:extLst>
                <a:ext uri="{FF2B5EF4-FFF2-40B4-BE49-F238E27FC236}">
                  <a16:creationId xmlns:a16="http://schemas.microsoft.com/office/drawing/2014/main" id="{766518B0-B6E1-4829-8251-4787939E70DC}"/>
                </a:ext>
              </a:extLst>
            </p:cNvPr>
            <p:cNvSpPr/>
            <p:nvPr/>
          </p:nvSpPr>
          <p:spPr>
            <a:xfrm>
              <a:off x="8587292" y="2081674"/>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78"/>
                    <a:pt x="127065" y="63533"/>
                  </a:cubicBezTo>
                  <a:cubicBezTo>
                    <a:pt x="127065" y="98648"/>
                    <a:pt x="98587" y="127065"/>
                    <a:pt x="63533" y="127065"/>
                  </a:cubicBezTo>
                  <a:cubicBezTo>
                    <a:pt x="2841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23" name="Freeform 19">
              <a:extLst>
                <a:ext uri="{FF2B5EF4-FFF2-40B4-BE49-F238E27FC236}">
                  <a16:creationId xmlns:a16="http://schemas.microsoft.com/office/drawing/2014/main" id="{7AC92282-ACA6-43CF-B6AB-7B33F275276F}"/>
                </a:ext>
              </a:extLst>
            </p:cNvPr>
            <p:cNvSpPr/>
            <p:nvPr/>
          </p:nvSpPr>
          <p:spPr>
            <a:xfrm>
              <a:off x="7598042" y="2081674"/>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78"/>
                    <a:pt x="127065" y="63533"/>
                  </a:cubicBezTo>
                  <a:cubicBezTo>
                    <a:pt x="127065" y="98648"/>
                    <a:pt x="98648" y="127065"/>
                    <a:pt x="63533" y="127065"/>
                  </a:cubicBezTo>
                  <a:cubicBezTo>
                    <a:pt x="2841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24" name="Freeform 20">
              <a:extLst>
                <a:ext uri="{FF2B5EF4-FFF2-40B4-BE49-F238E27FC236}">
                  <a16:creationId xmlns:a16="http://schemas.microsoft.com/office/drawing/2014/main" id="{02432A05-41CE-4A7F-90C3-CCFF1582F999}"/>
                </a:ext>
              </a:extLst>
            </p:cNvPr>
            <p:cNvSpPr/>
            <p:nvPr/>
          </p:nvSpPr>
          <p:spPr>
            <a:xfrm>
              <a:off x="7661514" y="2145207"/>
              <a:ext cx="989311" cy="6033"/>
            </a:xfrm>
            <a:custGeom>
              <a:avLst/>
              <a:gdLst>
                <a:gd name="connsiteX0" fmla="*/ 0 w 989311"/>
                <a:gd name="connsiteY0" fmla="*/ 0 h 6033"/>
                <a:gd name="connsiteX1" fmla="*/ 989311 w 989311"/>
                <a:gd name="connsiteY1" fmla="*/ 0 h 6033"/>
              </a:gdLst>
              <a:ahLst/>
              <a:cxnLst>
                <a:cxn ang="0">
                  <a:pos x="connsiteX0" y="connsiteY0"/>
                </a:cxn>
                <a:cxn ang="0">
                  <a:pos x="connsiteX1" y="connsiteY1"/>
                </a:cxn>
              </a:cxnLst>
              <a:rect l="l" t="t" r="r" b="b"/>
              <a:pathLst>
                <a:path w="989311" h="6033">
                  <a:moveTo>
                    <a:pt x="0" y="0"/>
                  </a:moveTo>
                  <a:lnTo>
                    <a:pt x="989311" y="0"/>
                  </a:lnTo>
                </a:path>
              </a:pathLst>
            </a:custGeom>
            <a:ln w="30204" cap="flat">
              <a:solidFill>
                <a:srgbClr val="5CC8B6"/>
              </a:solidFill>
              <a:prstDash val="solid"/>
              <a:miter/>
            </a:ln>
          </p:spPr>
          <p:txBody>
            <a:bodyPr rtlCol="0" anchor="ctr"/>
            <a:lstStyle/>
            <a:p>
              <a:endParaRPr lang="en-US"/>
            </a:p>
          </p:txBody>
        </p:sp>
        <p:sp>
          <p:nvSpPr>
            <p:cNvPr id="25" name="Freeform 21">
              <a:extLst>
                <a:ext uri="{FF2B5EF4-FFF2-40B4-BE49-F238E27FC236}">
                  <a16:creationId xmlns:a16="http://schemas.microsoft.com/office/drawing/2014/main" id="{656C2BDE-A6A7-4CF1-947C-7EBD162B870F}"/>
                </a:ext>
              </a:extLst>
            </p:cNvPr>
            <p:cNvSpPr/>
            <p:nvPr/>
          </p:nvSpPr>
          <p:spPr>
            <a:xfrm>
              <a:off x="11706305" y="1534678"/>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7" y="127065"/>
                    <a:pt x="63533" y="127065"/>
                  </a:cubicBezTo>
                  <a:cubicBezTo>
                    <a:pt x="2847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6" name="Freeform 22">
              <a:extLst>
                <a:ext uri="{FF2B5EF4-FFF2-40B4-BE49-F238E27FC236}">
                  <a16:creationId xmlns:a16="http://schemas.microsoft.com/office/drawing/2014/main" id="{860DB272-2D71-4F9E-A6DC-D33724500B3B}"/>
                </a:ext>
              </a:extLst>
            </p:cNvPr>
            <p:cNvSpPr/>
            <p:nvPr/>
          </p:nvSpPr>
          <p:spPr>
            <a:xfrm>
              <a:off x="11361008" y="2382987"/>
              <a:ext cx="127065" cy="127065"/>
            </a:xfrm>
            <a:custGeom>
              <a:avLst/>
              <a:gdLst>
                <a:gd name="connsiteX0" fmla="*/ 0 w 127065"/>
                <a:gd name="connsiteY0" fmla="*/ 63533 h 127065"/>
                <a:gd name="connsiteX1" fmla="*/ 63532 w 127065"/>
                <a:gd name="connsiteY1" fmla="*/ 0 h 127065"/>
                <a:gd name="connsiteX2" fmla="*/ 127065 w 127065"/>
                <a:gd name="connsiteY2" fmla="*/ 63533 h 127065"/>
                <a:gd name="connsiteX3" fmla="*/ 63532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7" y="0"/>
                    <a:pt x="63532" y="0"/>
                  </a:cubicBezTo>
                  <a:cubicBezTo>
                    <a:pt x="98587" y="0"/>
                    <a:pt x="127065" y="28418"/>
                    <a:pt x="127065" y="63533"/>
                  </a:cubicBezTo>
                  <a:cubicBezTo>
                    <a:pt x="127065" y="98648"/>
                    <a:pt x="98647" y="127065"/>
                    <a:pt x="63532" y="127065"/>
                  </a:cubicBezTo>
                  <a:cubicBezTo>
                    <a:pt x="28417"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70BE8FC8-9B0E-4BA2-B407-9778B008BE14}"/>
                </a:ext>
              </a:extLst>
            </p:cNvPr>
            <p:cNvSpPr/>
            <p:nvPr/>
          </p:nvSpPr>
          <p:spPr>
            <a:xfrm>
              <a:off x="10667459" y="1534678"/>
              <a:ext cx="127065" cy="127065"/>
            </a:xfrm>
            <a:custGeom>
              <a:avLst/>
              <a:gdLst>
                <a:gd name="connsiteX0" fmla="*/ 0 w 127065"/>
                <a:gd name="connsiteY0" fmla="*/ 63533 h 127065"/>
                <a:gd name="connsiteX1" fmla="*/ 63532 w 127065"/>
                <a:gd name="connsiteY1" fmla="*/ 0 h 127065"/>
                <a:gd name="connsiteX2" fmla="*/ 127065 w 127065"/>
                <a:gd name="connsiteY2" fmla="*/ 63533 h 127065"/>
                <a:gd name="connsiteX3" fmla="*/ 63532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2" y="0"/>
                  </a:cubicBezTo>
                  <a:cubicBezTo>
                    <a:pt x="98587" y="0"/>
                    <a:pt x="127065" y="28418"/>
                    <a:pt x="127065" y="63533"/>
                  </a:cubicBezTo>
                  <a:cubicBezTo>
                    <a:pt x="127065" y="98648"/>
                    <a:pt x="98647" y="127065"/>
                    <a:pt x="63532" y="127065"/>
                  </a:cubicBezTo>
                  <a:cubicBezTo>
                    <a:pt x="2841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28" name="Freeform 24">
              <a:extLst>
                <a:ext uri="{FF2B5EF4-FFF2-40B4-BE49-F238E27FC236}">
                  <a16:creationId xmlns:a16="http://schemas.microsoft.com/office/drawing/2014/main" id="{64F4D348-847A-4C2F-AB56-B3585580ACE7}"/>
                </a:ext>
              </a:extLst>
            </p:cNvPr>
            <p:cNvSpPr/>
            <p:nvPr/>
          </p:nvSpPr>
          <p:spPr>
            <a:xfrm>
              <a:off x="10730991" y="1598211"/>
              <a:ext cx="693489" cy="848308"/>
            </a:xfrm>
            <a:custGeom>
              <a:avLst/>
              <a:gdLst>
                <a:gd name="connsiteX0" fmla="*/ 0 w 693489"/>
                <a:gd name="connsiteY0" fmla="*/ 0 h 848308"/>
                <a:gd name="connsiteX1" fmla="*/ 541264 w 693489"/>
                <a:gd name="connsiteY1" fmla="*/ 0 h 848308"/>
                <a:gd name="connsiteX2" fmla="*/ 693489 w 693489"/>
                <a:gd name="connsiteY2" fmla="*/ 152225 h 848308"/>
                <a:gd name="connsiteX3" fmla="*/ 693489 w 693489"/>
                <a:gd name="connsiteY3" fmla="*/ 848309 h 848308"/>
              </a:gdLst>
              <a:ahLst/>
              <a:cxnLst>
                <a:cxn ang="0">
                  <a:pos x="connsiteX0" y="connsiteY0"/>
                </a:cxn>
                <a:cxn ang="0">
                  <a:pos x="connsiteX1" y="connsiteY1"/>
                </a:cxn>
                <a:cxn ang="0">
                  <a:pos x="connsiteX2" y="connsiteY2"/>
                </a:cxn>
                <a:cxn ang="0">
                  <a:pos x="connsiteX3" y="connsiteY3"/>
                </a:cxn>
              </a:cxnLst>
              <a:rect l="l" t="t" r="r" b="b"/>
              <a:pathLst>
                <a:path w="693489" h="848308">
                  <a:moveTo>
                    <a:pt x="0" y="0"/>
                  </a:moveTo>
                  <a:lnTo>
                    <a:pt x="541264" y="0"/>
                  </a:lnTo>
                  <a:cubicBezTo>
                    <a:pt x="625311" y="0"/>
                    <a:pt x="693489" y="68178"/>
                    <a:pt x="693489" y="152225"/>
                  </a:cubicBezTo>
                  <a:lnTo>
                    <a:pt x="693489" y="848309"/>
                  </a:lnTo>
                </a:path>
              </a:pathLst>
            </a:custGeom>
            <a:noFill/>
            <a:ln w="30204" cap="flat">
              <a:solidFill>
                <a:srgbClr val="5CC8B6"/>
              </a:solidFill>
              <a:prstDash val="solid"/>
              <a:miter/>
            </a:ln>
          </p:spPr>
          <p:txBody>
            <a:bodyPr rtlCol="0" anchor="ctr"/>
            <a:lstStyle/>
            <a:p>
              <a:endParaRPr lang="en-US"/>
            </a:p>
          </p:txBody>
        </p:sp>
        <p:sp>
          <p:nvSpPr>
            <p:cNvPr id="29" name="Freeform 25">
              <a:extLst>
                <a:ext uri="{FF2B5EF4-FFF2-40B4-BE49-F238E27FC236}">
                  <a16:creationId xmlns:a16="http://schemas.microsoft.com/office/drawing/2014/main" id="{346293F0-CF47-4E2F-B4D8-0B19C7CCC26A}"/>
                </a:ext>
              </a:extLst>
            </p:cNvPr>
            <p:cNvSpPr/>
            <p:nvPr/>
          </p:nvSpPr>
          <p:spPr>
            <a:xfrm>
              <a:off x="10147734" y="810780"/>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1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30" name="Freeform 26">
              <a:extLst>
                <a:ext uri="{FF2B5EF4-FFF2-40B4-BE49-F238E27FC236}">
                  <a16:creationId xmlns:a16="http://schemas.microsoft.com/office/drawing/2014/main" id="{D3EF9EFC-1449-4B51-9F68-5F37D2A40606}"/>
                </a:ext>
              </a:extLst>
            </p:cNvPr>
            <p:cNvSpPr/>
            <p:nvPr/>
          </p:nvSpPr>
          <p:spPr>
            <a:xfrm>
              <a:off x="10147734" y="1471206"/>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78"/>
                    <a:pt x="127065" y="63533"/>
                  </a:cubicBezTo>
                  <a:cubicBezTo>
                    <a:pt x="127065" y="98648"/>
                    <a:pt x="98648" y="127065"/>
                    <a:pt x="63533" y="127065"/>
                  </a:cubicBezTo>
                  <a:cubicBezTo>
                    <a:pt x="28418" y="127005"/>
                    <a:pt x="0" y="98587"/>
                    <a:pt x="0" y="63533"/>
                  </a:cubicBezTo>
                </a:path>
              </a:pathLst>
            </a:custGeom>
            <a:solidFill>
              <a:srgbClr val="5CC8B6"/>
            </a:solidFill>
            <a:ln w="6033" cap="flat">
              <a:noFill/>
              <a:prstDash val="solid"/>
              <a:miter/>
            </a:ln>
          </p:spPr>
          <p:txBody>
            <a:bodyPr rtlCol="0" anchor="ctr"/>
            <a:lstStyle/>
            <a:p>
              <a:endParaRPr lang="en-US"/>
            </a:p>
          </p:txBody>
        </p:sp>
        <p:sp>
          <p:nvSpPr>
            <p:cNvPr id="31" name="Freeform 27">
              <a:extLst>
                <a:ext uri="{FF2B5EF4-FFF2-40B4-BE49-F238E27FC236}">
                  <a16:creationId xmlns:a16="http://schemas.microsoft.com/office/drawing/2014/main" id="{980A8B3C-C2D3-4F0A-B671-B4EAF8A99C79}"/>
                </a:ext>
              </a:extLst>
            </p:cNvPr>
            <p:cNvSpPr/>
            <p:nvPr/>
          </p:nvSpPr>
          <p:spPr>
            <a:xfrm>
              <a:off x="7383792" y="1061109"/>
              <a:ext cx="127065" cy="127065"/>
            </a:xfrm>
            <a:custGeom>
              <a:avLst/>
              <a:gdLst>
                <a:gd name="connsiteX0" fmla="*/ 63533 w 127065"/>
                <a:gd name="connsiteY0" fmla="*/ 0 h 127065"/>
                <a:gd name="connsiteX1" fmla="*/ 127065 w 127065"/>
                <a:gd name="connsiteY1" fmla="*/ 63533 h 127065"/>
                <a:gd name="connsiteX2" fmla="*/ 63533 w 127065"/>
                <a:gd name="connsiteY2" fmla="*/ 127065 h 127065"/>
                <a:gd name="connsiteX3" fmla="*/ 0 w 127065"/>
                <a:gd name="connsiteY3" fmla="*/ 63533 h 127065"/>
                <a:gd name="connsiteX4" fmla="*/ 63533 w 127065"/>
                <a:gd name="connsiteY4" fmla="*/ 0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0"/>
                  </a:moveTo>
                  <a:cubicBezTo>
                    <a:pt x="98587" y="0"/>
                    <a:pt x="127065" y="28478"/>
                    <a:pt x="127065" y="63533"/>
                  </a:cubicBezTo>
                  <a:cubicBezTo>
                    <a:pt x="127065" y="98587"/>
                    <a:pt x="98647" y="127065"/>
                    <a:pt x="63533" y="127065"/>
                  </a:cubicBezTo>
                  <a:cubicBezTo>
                    <a:pt x="28418" y="127065"/>
                    <a:pt x="0" y="98648"/>
                    <a:pt x="0" y="63533"/>
                  </a:cubicBezTo>
                  <a:cubicBezTo>
                    <a:pt x="0" y="28418"/>
                    <a:pt x="28418" y="0"/>
                    <a:pt x="63533" y="0"/>
                  </a:cubicBezTo>
                </a:path>
              </a:pathLst>
            </a:custGeom>
            <a:solidFill>
              <a:srgbClr val="5CC8B6"/>
            </a:solidFill>
            <a:ln w="6033" cap="flat">
              <a:noFill/>
              <a:prstDash val="solid"/>
              <a:miter/>
            </a:ln>
          </p:spPr>
          <p:txBody>
            <a:bodyPr rtlCol="0" anchor="ctr"/>
            <a:lstStyle/>
            <a:p>
              <a:endParaRPr lang="en-US"/>
            </a:p>
          </p:txBody>
        </p:sp>
        <p:sp>
          <p:nvSpPr>
            <p:cNvPr id="32" name="Freeform 28">
              <a:extLst>
                <a:ext uri="{FF2B5EF4-FFF2-40B4-BE49-F238E27FC236}">
                  <a16:creationId xmlns:a16="http://schemas.microsoft.com/office/drawing/2014/main" id="{54114969-8CC7-4E70-847E-58F1BD4D9014}"/>
                </a:ext>
              </a:extLst>
            </p:cNvPr>
            <p:cNvSpPr/>
            <p:nvPr/>
          </p:nvSpPr>
          <p:spPr>
            <a:xfrm>
              <a:off x="11895454" y="2804185"/>
              <a:ext cx="127065" cy="127065"/>
            </a:xfrm>
            <a:custGeom>
              <a:avLst/>
              <a:gdLst>
                <a:gd name="connsiteX0" fmla="*/ 63533 w 127065"/>
                <a:gd name="connsiteY0" fmla="*/ 0 h 127065"/>
                <a:gd name="connsiteX1" fmla="*/ 0 w 127065"/>
                <a:gd name="connsiteY1" fmla="*/ 63533 h 127065"/>
                <a:gd name="connsiteX2" fmla="*/ 63533 w 127065"/>
                <a:gd name="connsiteY2" fmla="*/ 127065 h 127065"/>
                <a:gd name="connsiteX3" fmla="*/ 127065 w 127065"/>
                <a:gd name="connsiteY3" fmla="*/ 63533 h 127065"/>
                <a:gd name="connsiteX4" fmla="*/ 63533 w 127065"/>
                <a:gd name="connsiteY4" fmla="*/ 0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0"/>
                  </a:moveTo>
                  <a:cubicBezTo>
                    <a:pt x="28418" y="0"/>
                    <a:pt x="0" y="28418"/>
                    <a:pt x="0" y="63533"/>
                  </a:cubicBezTo>
                  <a:cubicBezTo>
                    <a:pt x="0" y="98587"/>
                    <a:pt x="28418" y="127065"/>
                    <a:pt x="63533" y="127065"/>
                  </a:cubicBezTo>
                  <a:cubicBezTo>
                    <a:pt x="98587" y="127065"/>
                    <a:pt x="127065" y="98648"/>
                    <a:pt x="127065" y="63533"/>
                  </a:cubicBezTo>
                  <a:cubicBezTo>
                    <a:pt x="127065" y="28418"/>
                    <a:pt x="98587" y="0"/>
                    <a:pt x="63533" y="0"/>
                  </a:cubicBezTo>
                </a:path>
              </a:pathLst>
            </a:custGeom>
            <a:solidFill>
              <a:srgbClr val="5CC8B6"/>
            </a:solidFill>
            <a:ln w="6033" cap="flat">
              <a:noFill/>
              <a:prstDash val="solid"/>
              <a:miter/>
            </a:ln>
          </p:spPr>
          <p:txBody>
            <a:bodyPr rtlCol="0" anchor="ctr"/>
            <a:lstStyle/>
            <a:p>
              <a:endParaRPr lang="en-US"/>
            </a:p>
          </p:txBody>
        </p:sp>
        <p:sp>
          <p:nvSpPr>
            <p:cNvPr id="33" name="Freeform 29">
              <a:extLst>
                <a:ext uri="{FF2B5EF4-FFF2-40B4-BE49-F238E27FC236}">
                  <a16:creationId xmlns:a16="http://schemas.microsoft.com/office/drawing/2014/main" id="{C5C3AD55-CE60-495F-9496-A9A0F83DEDCD}"/>
                </a:ext>
              </a:extLst>
            </p:cNvPr>
            <p:cNvSpPr/>
            <p:nvPr/>
          </p:nvSpPr>
          <p:spPr>
            <a:xfrm>
              <a:off x="8305589" y="703927"/>
              <a:ext cx="127065" cy="127065"/>
            </a:xfrm>
            <a:custGeom>
              <a:avLst/>
              <a:gdLst>
                <a:gd name="connsiteX0" fmla="*/ 63533 w 127065"/>
                <a:gd name="connsiteY0" fmla="*/ 0 h 127065"/>
                <a:gd name="connsiteX1" fmla="*/ 127065 w 127065"/>
                <a:gd name="connsiteY1" fmla="*/ 63533 h 127065"/>
                <a:gd name="connsiteX2" fmla="*/ 63533 w 127065"/>
                <a:gd name="connsiteY2" fmla="*/ 127065 h 127065"/>
                <a:gd name="connsiteX3" fmla="*/ 0 w 127065"/>
                <a:gd name="connsiteY3" fmla="*/ 63533 h 127065"/>
                <a:gd name="connsiteX4" fmla="*/ 63533 w 127065"/>
                <a:gd name="connsiteY4" fmla="*/ 0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0"/>
                  </a:moveTo>
                  <a:cubicBezTo>
                    <a:pt x="98587" y="0"/>
                    <a:pt x="127065" y="28418"/>
                    <a:pt x="127065" y="63533"/>
                  </a:cubicBezTo>
                  <a:cubicBezTo>
                    <a:pt x="127065" y="98587"/>
                    <a:pt x="98648" y="127065"/>
                    <a:pt x="63533" y="127065"/>
                  </a:cubicBezTo>
                  <a:cubicBezTo>
                    <a:pt x="28418" y="127065"/>
                    <a:pt x="0" y="98587"/>
                    <a:pt x="0" y="63533"/>
                  </a:cubicBezTo>
                  <a:cubicBezTo>
                    <a:pt x="0" y="28418"/>
                    <a:pt x="28478" y="0"/>
                    <a:pt x="63533" y="0"/>
                  </a:cubicBezTo>
                </a:path>
              </a:pathLst>
            </a:custGeom>
            <a:solidFill>
              <a:srgbClr val="5CC8B6"/>
            </a:solidFill>
            <a:ln w="6033" cap="flat">
              <a:noFill/>
              <a:prstDash val="solid"/>
              <a:miter/>
            </a:ln>
          </p:spPr>
          <p:txBody>
            <a:bodyPr rtlCol="0" anchor="ctr"/>
            <a:lstStyle/>
            <a:p>
              <a:endParaRPr lang="en-US"/>
            </a:p>
          </p:txBody>
        </p:sp>
        <p:sp>
          <p:nvSpPr>
            <p:cNvPr id="34" name="Freeform 30">
              <a:extLst>
                <a:ext uri="{FF2B5EF4-FFF2-40B4-BE49-F238E27FC236}">
                  <a16:creationId xmlns:a16="http://schemas.microsoft.com/office/drawing/2014/main" id="{8C7415AD-ECFF-4F9F-9708-5374CEC800DB}"/>
                </a:ext>
              </a:extLst>
            </p:cNvPr>
            <p:cNvSpPr/>
            <p:nvPr/>
          </p:nvSpPr>
          <p:spPr>
            <a:xfrm>
              <a:off x="11958987" y="2326815"/>
              <a:ext cx="229996" cy="501322"/>
            </a:xfrm>
            <a:custGeom>
              <a:avLst/>
              <a:gdLst>
                <a:gd name="connsiteX0" fmla="*/ 229997 w 229996"/>
                <a:gd name="connsiteY0" fmla="*/ 0 h 501322"/>
                <a:gd name="connsiteX1" fmla="*/ 133038 w 229996"/>
                <a:gd name="connsiteY1" fmla="*/ 0 h 501322"/>
                <a:gd name="connsiteX2" fmla="*/ 0 w 229996"/>
                <a:gd name="connsiteY2" fmla="*/ 133039 h 501322"/>
                <a:gd name="connsiteX3" fmla="*/ 0 w 229996"/>
                <a:gd name="connsiteY3" fmla="*/ 501323 h 501322"/>
              </a:gdLst>
              <a:ahLst/>
              <a:cxnLst>
                <a:cxn ang="0">
                  <a:pos x="connsiteX0" y="connsiteY0"/>
                </a:cxn>
                <a:cxn ang="0">
                  <a:pos x="connsiteX1" y="connsiteY1"/>
                </a:cxn>
                <a:cxn ang="0">
                  <a:pos x="connsiteX2" y="connsiteY2"/>
                </a:cxn>
                <a:cxn ang="0">
                  <a:pos x="connsiteX3" y="connsiteY3"/>
                </a:cxn>
              </a:cxnLst>
              <a:rect l="l" t="t" r="r" b="b"/>
              <a:pathLst>
                <a:path w="229996" h="501322">
                  <a:moveTo>
                    <a:pt x="229997" y="0"/>
                  </a:moveTo>
                  <a:lnTo>
                    <a:pt x="133038" y="0"/>
                  </a:lnTo>
                  <a:cubicBezTo>
                    <a:pt x="59551" y="0"/>
                    <a:pt x="0" y="59551"/>
                    <a:pt x="0" y="133039"/>
                  </a:cubicBezTo>
                  <a:lnTo>
                    <a:pt x="0" y="501323"/>
                  </a:lnTo>
                </a:path>
              </a:pathLst>
            </a:custGeom>
            <a:noFill/>
            <a:ln w="30204" cap="flat">
              <a:solidFill>
                <a:srgbClr val="5CC8B6"/>
              </a:solidFill>
              <a:prstDash val="solid"/>
              <a:miter/>
            </a:ln>
          </p:spPr>
          <p:txBody>
            <a:bodyPr rtlCol="0" anchor="ctr"/>
            <a:lstStyle/>
            <a:p>
              <a:endParaRPr lang="en-US"/>
            </a:p>
          </p:txBody>
        </p:sp>
        <p:sp>
          <p:nvSpPr>
            <p:cNvPr id="35" name="Freeform 31">
              <a:extLst>
                <a:ext uri="{FF2B5EF4-FFF2-40B4-BE49-F238E27FC236}">
                  <a16:creationId xmlns:a16="http://schemas.microsoft.com/office/drawing/2014/main" id="{D4D8F264-C442-48F1-B43A-59B6DC9C5053}"/>
                </a:ext>
              </a:extLst>
            </p:cNvPr>
            <p:cNvSpPr/>
            <p:nvPr/>
          </p:nvSpPr>
          <p:spPr>
            <a:xfrm>
              <a:off x="11660209" y="2208739"/>
              <a:ext cx="127065" cy="127065"/>
            </a:xfrm>
            <a:custGeom>
              <a:avLst/>
              <a:gdLst>
                <a:gd name="connsiteX0" fmla="*/ 63533 w 127065"/>
                <a:gd name="connsiteY0" fmla="*/ 0 h 127065"/>
                <a:gd name="connsiteX1" fmla="*/ 0 w 127065"/>
                <a:gd name="connsiteY1" fmla="*/ 63533 h 127065"/>
                <a:gd name="connsiteX2" fmla="*/ 63533 w 127065"/>
                <a:gd name="connsiteY2" fmla="*/ 127065 h 127065"/>
                <a:gd name="connsiteX3" fmla="*/ 127065 w 127065"/>
                <a:gd name="connsiteY3" fmla="*/ 63533 h 127065"/>
                <a:gd name="connsiteX4" fmla="*/ 63533 w 127065"/>
                <a:gd name="connsiteY4" fmla="*/ 0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0"/>
                  </a:moveTo>
                  <a:cubicBezTo>
                    <a:pt x="28418" y="0"/>
                    <a:pt x="0" y="28418"/>
                    <a:pt x="0" y="63533"/>
                  </a:cubicBezTo>
                  <a:cubicBezTo>
                    <a:pt x="0" y="98648"/>
                    <a:pt x="28418" y="127065"/>
                    <a:pt x="63533" y="127065"/>
                  </a:cubicBezTo>
                  <a:cubicBezTo>
                    <a:pt x="98587" y="127065"/>
                    <a:pt x="127065" y="98648"/>
                    <a:pt x="127065" y="63533"/>
                  </a:cubicBezTo>
                  <a:cubicBezTo>
                    <a:pt x="127065" y="28418"/>
                    <a:pt x="98587" y="0"/>
                    <a:pt x="63533" y="0"/>
                  </a:cubicBezTo>
                </a:path>
              </a:pathLst>
            </a:custGeom>
            <a:solidFill>
              <a:srgbClr val="5CC8B6"/>
            </a:solidFill>
            <a:ln w="6033" cap="flat">
              <a:noFill/>
              <a:prstDash val="solid"/>
              <a:miter/>
            </a:ln>
          </p:spPr>
          <p:txBody>
            <a:bodyPr rtlCol="0" anchor="ctr"/>
            <a:lstStyle/>
            <a:p>
              <a:endParaRPr lang="en-US"/>
            </a:p>
          </p:txBody>
        </p:sp>
        <p:sp>
          <p:nvSpPr>
            <p:cNvPr id="36" name="Freeform 32">
              <a:extLst>
                <a:ext uri="{FF2B5EF4-FFF2-40B4-BE49-F238E27FC236}">
                  <a16:creationId xmlns:a16="http://schemas.microsoft.com/office/drawing/2014/main" id="{64B169D0-7577-43C6-A898-96E3607A47F5}"/>
                </a:ext>
              </a:extLst>
            </p:cNvPr>
            <p:cNvSpPr/>
            <p:nvPr/>
          </p:nvSpPr>
          <p:spPr>
            <a:xfrm>
              <a:off x="11723741" y="1953945"/>
              <a:ext cx="465242" cy="278747"/>
            </a:xfrm>
            <a:custGeom>
              <a:avLst/>
              <a:gdLst>
                <a:gd name="connsiteX0" fmla="*/ 465242 w 465242"/>
                <a:gd name="connsiteY0" fmla="*/ 0 h 278747"/>
                <a:gd name="connsiteX1" fmla="*/ 133038 w 465242"/>
                <a:gd name="connsiteY1" fmla="*/ 0 h 278747"/>
                <a:gd name="connsiteX2" fmla="*/ 0 w 465242"/>
                <a:gd name="connsiteY2" fmla="*/ 133038 h 278747"/>
                <a:gd name="connsiteX3" fmla="*/ 0 w 465242"/>
                <a:gd name="connsiteY3" fmla="*/ 278747 h 278747"/>
              </a:gdLst>
              <a:ahLst/>
              <a:cxnLst>
                <a:cxn ang="0">
                  <a:pos x="connsiteX0" y="connsiteY0"/>
                </a:cxn>
                <a:cxn ang="0">
                  <a:pos x="connsiteX1" y="connsiteY1"/>
                </a:cxn>
                <a:cxn ang="0">
                  <a:pos x="connsiteX2" y="connsiteY2"/>
                </a:cxn>
                <a:cxn ang="0">
                  <a:pos x="connsiteX3" y="connsiteY3"/>
                </a:cxn>
              </a:cxnLst>
              <a:rect l="l" t="t" r="r" b="b"/>
              <a:pathLst>
                <a:path w="465242" h="278747">
                  <a:moveTo>
                    <a:pt x="465242" y="0"/>
                  </a:moveTo>
                  <a:lnTo>
                    <a:pt x="133038" y="0"/>
                  </a:lnTo>
                  <a:cubicBezTo>
                    <a:pt x="59551" y="0"/>
                    <a:pt x="0" y="59551"/>
                    <a:pt x="0" y="133038"/>
                  </a:cubicBezTo>
                  <a:lnTo>
                    <a:pt x="0" y="278747"/>
                  </a:lnTo>
                </a:path>
              </a:pathLst>
            </a:custGeom>
            <a:noFill/>
            <a:ln w="30204" cap="flat">
              <a:solidFill>
                <a:srgbClr val="5CC8B6"/>
              </a:solidFill>
              <a:prstDash val="solid"/>
              <a:miter/>
            </a:ln>
          </p:spPr>
          <p:txBody>
            <a:bodyPr rtlCol="0" anchor="ctr"/>
            <a:lstStyle/>
            <a:p>
              <a:endParaRPr lang="en-US"/>
            </a:p>
          </p:txBody>
        </p:sp>
        <p:sp>
          <p:nvSpPr>
            <p:cNvPr id="37" name="Freeform 33">
              <a:extLst>
                <a:ext uri="{FF2B5EF4-FFF2-40B4-BE49-F238E27FC236}">
                  <a16:creationId xmlns:a16="http://schemas.microsoft.com/office/drawing/2014/main" id="{E6027DCC-A658-4CE2-AA5E-B339E8E18829}"/>
                </a:ext>
              </a:extLst>
            </p:cNvPr>
            <p:cNvSpPr/>
            <p:nvPr/>
          </p:nvSpPr>
          <p:spPr>
            <a:xfrm>
              <a:off x="7854465" y="349640"/>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8" y="127065"/>
                    <a:pt x="63533" y="127065"/>
                  </a:cubicBezTo>
                  <a:cubicBezTo>
                    <a:pt x="28478" y="127065"/>
                    <a:pt x="0" y="98648"/>
                    <a:pt x="0" y="63533"/>
                  </a:cubicBezTo>
                  <a:cubicBezTo>
                    <a:pt x="0" y="28478"/>
                    <a:pt x="28418" y="0"/>
                    <a:pt x="63533" y="0"/>
                  </a:cubicBezTo>
                  <a:cubicBezTo>
                    <a:pt x="98587"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38" name="Freeform 34">
              <a:extLst>
                <a:ext uri="{FF2B5EF4-FFF2-40B4-BE49-F238E27FC236}">
                  <a16:creationId xmlns:a16="http://schemas.microsoft.com/office/drawing/2014/main" id="{C25F21D2-54B9-4D8F-97E9-29EE01425CFE}"/>
                </a:ext>
              </a:extLst>
            </p:cNvPr>
            <p:cNvSpPr/>
            <p:nvPr/>
          </p:nvSpPr>
          <p:spPr>
            <a:xfrm>
              <a:off x="7917997" y="0"/>
              <a:ext cx="6033" cy="401890"/>
            </a:xfrm>
            <a:custGeom>
              <a:avLst/>
              <a:gdLst>
                <a:gd name="connsiteX0" fmla="*/ 0 w 6033"/>
                <a:gd name="connsiteY0" fmla="*/ 0 h 401890"/>
                <a:gd name="connsiteX1" fmla="*/ 0 w 6033"/>
                <a:gd name="connsiteY1" fmla="*/ 401891 h 401890"/>
              </a:gdLst>
              <a:ahLst/>
              <a:cxnLst>
                <a:cxn ang="0">
                  <a:pos x="connsiteX0" y="connsiteY0"/>
                </a:cxn>
                <a:cxn ang="0">
                  <a:pos x="connsiteX1" y="connsiteY1"/>
                </a:cxn>
              </a:cxnLst>
              <a:rect l="l" t="t" r="r" b="b"/>
              <a:pathLst>
                <a:path w="6033" h="401890">
                  <a:moveTo>
                    <a:pt x="0" y="0"/>
                  </a:moveTo>
                  <a:lnTo>
                    <a:pt x="0" y="401891"/>
                  </a:lnTo>
                </a:path>
              </a:pathLst>
            </a:custGeom>
            <a:ln w="30204" cap="flat">
              <a:solidFill>
                <a:srgbClr val="5CC8B6"/>
              </a:solidFill>
              <a:prstDash val="solid"/>
              <a:miter/>
            </a:ln>
          </p:spPr>
          <p:txBody>
            <a:bodyPr rtlCol="0" anchor="ctr"/>
            <a:lstStyle/>
            <a:p>
              <a:endParaRPr lang="en-US"/>
            </a:p>
          </p:txBody>
        </p:sp>
        <p:sp>
          <p:nvSpPr>
            <p:cNvPr id="39" name="Freeform 35">
              <a:extLst>
                <a:ext uri="{FF2B5EF4-FFF2-40B4-BE49-F238E27FC236}">
                  <a16:creationId xmlns:a16="http://schemas.microsoft.com/office/drawing/2014/main" id="{35BE6F8A-77D0-4DB1-B5B1-0098A751F687}"/>
                </a:ext>
              </a:extLst>
            </p:cNvPr>
            <p:cNvSpPr/>
            <p:nvPr/>
          </p:nvSpPr>
          <p:spPr>
            <a:xfrm>
              <a:off x="8221844" y="276273"/>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3" y="127065"/>
                  </a:cubicBezTo>
                  <a:cubicBezTo>
                    <a:pt x="28418" y="127065"/>
                    <a:pt x="0" y="98648"/>
                    <a:pt x="0" y="63533"/>
                  </a:cubicBezTo>
                  <a:cubicBezTo>
                    <a:pt x="0" y="28478"/>
                    <a:pt x="28418" y="0"/>
                    <a:pt x="63533" y="0"/>
                  </a:cubicBezTo>
                  <a:cubicBezTo>
                    <a:pt x="98587"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40" name="Freeform 36">
              <a:extLst>
                <a:ext uri="{FF2B5EF4-FFF2-40B4-BE49-F238E27FC236}">
                  <a16:creationId xmlns:a16="http://schemas.microsoft.com/office/drawing/2014/main" id="{2EF4A4F8-3C1B-4D40-BEA7-AE2FA735B58B}"/>
                </a:ext>
              </a:extLst>
            </p:cNvPr>
            <p:cNvSpPr/>
            <p:nvPr/>
          </p:nvSpPr>
          <p:spPr>
            <a:xfrm>
              <a:off x="8285377" y="0"/>
              <a:ext cx="6033" cy="328523"/>
            </a:xfrm>
            <a:custGeom>
              <a:avLst/>
              <a:gdLst>
                <a:gd name="connsiteX0" fmla="*/ 0 w 6033"/>
                <a:gd name="connsiteY0" fmla="*/ 0 h 328523"/>
                <a:gd name="connsiteX1" fmla="*/ 0 w 6033"/>
                <a:gd name="connsiteY1" fmla="*/ 328524 h 328523"/>
              </a:gdLst>
              <a:ahLst/>
              <a:cxnLst>
                <a:cxn ang="0">
                  <a:pos x="connsiteX0" y="connsiteY0"/>
                </a:cxn>
                <a:cxn ang="0">
                  <a:pos x="connsiteX1" y="connsiteY1"/>
                </a:cxn>
              </a:cxnLst>
              <a:rect l="l" t="t" r="r" b="b"/>
              <a:pathLst>
                <a:path w="6033" h="328523">
                  <a:moveTo>
                    <a:pt x="0" y="0"/>
                  </a:moveTo>
                  <a:lnTo>
                    <a:pt x="0" y="328524"/>
                  </a:lnTo>
                </a:path>
              </a:pathLst>
            </a:custGeom>
            <a:ln w="30204" cap="flat">
              <a:solidFill>
                <a:srgbClr val="5CC8B6"/>
              </a:solidFill>
              <a:prstDash val="solid"/>
              <a:miter/>
            </a:ln>
          </p:spPr>
          <p:txBody>
            <a:bodyPr rtlCol="0" anchor="ctr"/>
            <a:lstStyle/>
            <a:p>
              <a:endParaRPr lang="en-US"/>
            </a:p>
          </p:txBody>
        </p:sp>
        <p:sp>
          <p:nvSpPr>
            <p:cNvPr id="41" name="Freeform 37">
              <a:extLst>
                <a:ext uri="{FF2B5EF4-FFF2-40B4-BE49-F238E27FC236}">
                  <a16:creationId xmlns:a16="http://schemas.microsoft.com/office/drawing/2014/main" id="{E47029FC-B6EA-481F-913E-19BB1B7506BB}"/>
                </a:ext>
              </a:extLst>
            </p:cNvPr>
            <p:cNvSpPr/>
            <p:nvPr/>
          </p:nvSpPr>
          <p:spPr>
            <a:xfrm>
              <a:off x="11735507" y="141243"/>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78" y="127065"/>
                    <a:pt x="0" y="98648"/>
                    <a:pt x="0" y="63533"/>
                  </a:cubicBezTo>
                  <a:cubicBezTo>
                    <a:pt x="0" y="28478"/>
                    <a:pt x="28478" y="0"/>
                    <a:pt x="63532" y="0"/>
                  </a:cubicBezTo>
                  <a:cubicBezTo>
                    <a:pt x="9864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42" name="Freeform 38">
              <a:extLst>
                <a:ext uri="{FF2B5EF4-FFF2-40B4-BE49-F238E27FC236}">
                  <a16:creationId xmlns:a16="http://schemas.microsoft.com/office/drawing/2014/main" id="{DC2B414C-0B91-4AE3-82AE-1CA5D6DAE71F}"/>
                </a:ext>
              </a:extLst>
            </p:cNvPr>
            <p:cNvSpPr/>
            <p:nvPr/>
          </p:nvSpPr>
          <p:spPr>
            <a:xfrm>
              <a:off x="11799039" y="0"/>
              <a:ext cx="6033" cy="193494"/>
            </a:xfrm>
            <a:custGeom>
              <a:avLst/>
              <a:gdLst>
                <a:gd name="connsiteX0" fmla="*/ 0 w 6033"/>
                <a:gd name="connsiteY0" fmla="*/ 0 h 193494"/>
                <a:gd name="connsiteX1" fmla="*/ 0 w 6033"/>
                <a:gd name="connsiteY1" fmla="*/ 193494 h 193494"/>
              </a:gdLst>
              <a:ahLst/>
              <a:cxnLst>
                <a:cxn ang="0">
                  <a:pos x="connsiteX0" y="connsiteY0"/>
                </a:cxn>
                <a:cxn ang="0">
                  <a:pos x="connsiteX1" y="connsiteY1"/>
                </a:cxn>
              </a:cxnLst>
              <a:rect l="l" t="t" r="r" b="b"/>
              <a:pathLst>
                <a:path w="6033" h="193494">
                  <a:moveTo>
                    <a:pt x="0" y="0"/>
                  </a:moveTo>
                  <a:lnTo>
                    <a:pt x="0" y="193494"/>
                  </a:lnTo>
                </a:path>
              </a:pathLst>
            </a:custGeom>
            <a:ln w="30204" cap="flat">
              <a:solidFill>
                <a:srgbClr val="5CC8B6"/>
              </a:solidFill>
              <a:prstDash val="solid"/>
              <a:miter/>
            </a:ln>
          </p:spPr>
          <p:txBody>
            <a:bodyPr rtlCol="0" anchor="ctr"/>
            <a:lstStyle/>
            <a:p>
              <a:endParaRPr lang="en-US"/>
            </a:p>
          </p:txBody>
        </p:sp>
        <p:sp>
          <p:nvSpPr>
            <p:cNvPr id="43" name="Freeform 39">
              <a:extLst>
                <a:ext uri="{FF2B5EF4-FFF2-40B4-BE49-F238E27FC236}">
                  <a16:creationId xmlns:a16="http://schemas.microsoft.com/office/drawing/2014/main" id="{491CC109-4CEE-43E9-9C9E-0F857B2B159E}"/>
                </a:ext>
              </a:extLst>
            </p:cNvPr>
            <p:cNvSpPr/>
            <p:nvPr/>
          </p:nvSpPr>
          <p:spPr>
            <a:xfrm>
              <a:off x="10726707" y="706038"/>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17" y="127065"/>
                    <a:pt x="0" y="98587"/>
                    <a:pt x="0" y="63533"/>
                  </a:cubicBezTo>
                  <a:cubicBezTo>
                    <a:pt x="0" y="28478"/>
                    <a:pt x="28417" y="0"/>
                    <a:pt x="63532" y="0"/>
                  </a:cubicBezTo>
                  <a:cubicBezTo>
                    <a:pt x="9864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44" name="Freeform 40">
              <a:extLst>
                <a:ext uri="{FF2B5EF4-FFF2-40B4-BE49-F238E27FC236}">
                  <a16:creationId xmlns:a16="http://schemas.microsoft.com/office/drawing/2014/main" id="{7AE3212F-5BEE-4E1A-8A4E-0D366CA16CBD}"/>
                </a:ext>
              </a:extLst>
            </p:cNvPr>
            <p:cNvSpPr/>
            <p:nvPr/>
          </p:nvSpPr>
          <p:spPr>
            <a:xfrm>
              <a:off x="11014203" y="1061109"/>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8" y="127065"/>
                    <a:pt x="63533" y="127065"/>
                  </a:cubicBezTo>
                  <a:cubicBezTo>
                    <a:pt x="28418" y="127065"/>
                    <a:pt x="0" y="98648"/>
                    <a:pt x="0" y="63533"/>
                  </a:cubicBezTo>
                  <a:cubicBezTo>
                    <a:pt x="0" y="28478"/>
                    <a:pt x="28418" y="0"/>
                    <a:pt x="63533" y="0"/>
                  </a:cubicBezTo>
                  <a:cubicBezTo>
                    <a:pt x="98648"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45" name="Freeform 41">
              <a:extLst>
                <a:ext uri="{FF2B5EF4-FFF2-40B4-BE49-F238E27FC236}">
                  <a16:creationId xmlns:a16="http://schemas.microsoft.com/office/drawing/2014/main" id="{14FAF0F9-8F38-422C-BD7C-EB441141B8CB}"/>
                </a:ext>
              </a:extLst>
            </p:cNvPr>
            <p:cNvSpPr/>
            <p:nvPr/>
          </p:nvSpPr>
          <p:spPr>
            <a:xfrm>
              <a:off x="10790240" y="0"/>
              <a:ext cx="6033" cy="758289"/>
            </a:xfrm>
            <a:custGeom>
              <a:avLst/>
              <a:gdLst>
                <a:gd name="connsiteX0" fmla="*/ 0 w 6033"/>
                <a:gd name="connsiteY0" fmla="*/ 0 h 758289"/>
                <a:gd name="connsiteX1" fmla="*/ 0 w 6033"/>
                <a:gd name="connsiteY1" fmla="*/ 758289 h 758289"/>
              </a:gdLst>
              <a:ahLst/>
              <a:cxnLst>
                <a:cxn ang="0">
                  <a:pos x="connsiteX0" y="connsiteY0"/>
                </a:cxn>
                <a:cxn ang="0">
                  <a:pos x="connsiteX1" y="connsiteY1"/>
                </a:cxn>
              </a:cxnLst>
              <a:rect l="l" t="t" r="r" b="b"/>
              <a:pathLst>
                <a:path w="6033" h="758289">
                  <a:moveTo>
                    <a:pt x="0" y="0"/>
                  </a:moveTo>
                  <a:lnTo>
                    <a:pt x="0" y="758289"/>
                  </a:lnTo>
                </a:path>
              </a:pathLst>
            </a:custGeom>
            <a:ln w="30204" cap="flat">
              <a:solidFill>
                <a:srgbClr val="5CC8B6"/>
              </a:solidFill>
              <a:prstDash val="solid"/>
              <a:miter/>
            </a:ln>
          </p:spPr>
          <p:txBody>
            <a:bodyPr rtlCol="0" anchor="ctr"/>
            <a:lstStyle/>
            <a:p>
              <a:endParaRPr lang="en-US"/>
            </a:p>
          </p:txBody>
        </p:sp>
        <p:sp>
          <p:nvSpPr>
            <p:cNvPr id="46" name="Freeform 42">
              <a:extLst>
                <a:ext uri="{FF2B5EF4-FFF2-40B4-BE49-F238E27FC236}">
                  <a16:creationId xmlns:a16="http://schemas.microsoft.com/office/drawing/2014/main" id="{0E71FA2A-E2EB-4A86-B2CC-BA66A1159937}"/>
                </a:ext>
              </a:extLst>
            </p:cNvPr>
            <p:cNvSpPr/>
            <p:nvPr/>
          </p:nvSpPr>
          <p:spPr>
            <a:xfrm>
              <a:off x="9418647" y="1598211"/>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7"/>
                    <a:pt x="98648" y="127065"/>
                    <a:pt x="63533" y="127065"/>
                  </a:cubicBezTo>
                  <a:cubicBezTo>
                    <a:pt x="28478" y="127065"/>
                    <a:pt x="0" y="98647"/>
                    <a:pt x="0" y="63533"/>
                  </a:cubicBezTo>
                  <a:cubicBezTo>
                    <a:pt x="0" y="28478"/>
                    <a:pt x="28478" y="0"/>
                    <a:pt x="63533" y="0"/>
                  </a:cubicBezTo>
                  <a:cubicBezTo>
                    <a:pt x="98648"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47" name="Freeform 43">
              <a:extLst>
                <a:ext uri="{FF2B5EF4-FFF2-40B4-BE49-F238E27FC236}">
                  <a16:creationId xmlns:a16="http://schemas.microsoft.com/office/drawing/2014/main" id="{176BEBC8-F3EE-4FDC-91FE-32E5E37CAA6B}"/>
                </a:ext>
              </a:extLst>
            </p:cNvPr>
            <p:cNvSpPr/>
            <p:nvPr/>
          </p:nvSpPr>
          <p:spPr>
            <a:xfrm>
              <a:off x="9665779" y="1006386"/>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8" y="127065"/>
                    <a:pt x="63533" y="127065"/>
                  </a:cubicBezTo>
                  <a:cubicBezTo>
                    <a:pt x="28478" y="127065"/>
                    <a:pt x="0" y="98648"/>
                    <a:pt x="0" y="63533"/>
                  </a:cubicBezTo>
                  <a:cubicBezTo>
                    <a:pt x="0" y="28418"/>
                    <a:pt x="28418" y="0"/>
                    <a:pt x="63533" y="0"/>
                  </a:cubicBezTo>
                  <a:cubicBezTo>
                    <a:pt x="9858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48" name="Freeform 44">
              <a:extLst>
                <a:ext uri="{FF2B5EF4-FFF2-40B4-BE49-F238E27FC236}">
                  <a16:creationId xmlns:a16="http://schemas.microsoft.com/office/drawing/2014/main" id="{68039FE7-25A9-4213-A08D-8E53B82F369C}"/>
                </a:ext>
              </a:extLst>
            </p:cNvPr>
            <p:cNvSpPr/>
            <p:nvPr/>
          </p:nvSpPr>
          <p:spPr>
            <a:xfrm>
              <a:off x="9482240" y="0"/>
              <a:ext cx="6033" cy="1650461"/>
            </a:xfrm>
            <a:custGeom>
              <a:avLst/>
              <a:gdLst>
                <a:gd name="connsiteX0" fmla="*/ 0 w 6033"/>
                <a:gd name="connsiteY0" fmla="*/ 0 h 1650461"/>
                <a:gd name="connsiteX1" fmla="*/ 0 w 6033"/>
                <a:gd name="connsiteY1" fmla="*/ 1650461 h 1650461"/>
              </a:gdLst>
              <a:ahLst/>
              <a:cxnLst>
                <a:cxn ang="0">
                  <a:pos x="connsiteX0" y="connsiteY0"/>
                </a:cxn>
                <a:cxn ang="0">
                  <a:pos x="connsiteX1" y="connsiteY1"/>
                </a:cxn>
              </a:cxnLst>
              <a:rect l="l" t="t" r="r" b="b"/>
              <a:pathLst>
                <a:path w="6033" h="1650461">
                  <a:moveTo>
                    <a:pt x="0" y="0"/>
                  </a:moveTo>
                  <a:lnTo>
                    <a:pt x="0" y="1650461"/>
                  </a:lnTo>
                </a:path>
              </a:pathLst>
            </a:custGeom>
            <a:ln w="30204" cap="flat">
              <a:solidFill>
                <a:srgbClr val="5CC8B6"/>
              </a:solidFill>
              <a:prstDash val="solid"/>
              <a:miter/>
            </a:ln>
          </p:spPr>
          <p:txBody>
            <a:bodyPr rtlCol="0" anchor="ctr"/>
            <a:lstStyle/>
            <a:p>
              <a:endParaRPr lang="en-US"/>
            </a:p>
          </p:txBody>
        </p:sp>
        <p:sp>
          <p:nvSpPr>
            <p:cNvPr id="49" name="Freeform 45">
              <a:extLst>
                <a:ext uri="{FF2B5EF4-FFF2-40B4-BE49-F238E27FC236}">
                  <a16:creationId xmlns:a16="http://schemas.microsoft.com/office/drawing/2014/main" id="{B26D92CD-6463-4567-BC16-7D2F9E8D6277}"/>
                </a:ext>
              </a:extLst>
            </p:cNvPr>
            <p:cNvSpPr/>
            <p:nvPr/>
          </p:nvSpPr>
          <p:spPr>
            <a:xfrm>
              <a:off x="9729311" y="0"/>
              <a:ext cx="6033" cy="1069918"/>
            </a:xfrm>
            <a:custGeom>
              <a:avLst/>
              <a:gdLst>
                <a:gd name="connsiteX0" fmla="*/ 0 w 6033"/>
                <a:gd name="connsiteY0" fmla="*/ 0 h 1069918"/>
                <a:gd name="connsiteX1" fmla="*/ 0 w 6033"/>
                <a:gd name="connsiteY1" fmla="*/ 1069919 h 1069918"/>
              </a:gdLst>
              <a:ahLst/>
              <a:cxnLst>
                <a:cxn ang="0">
                  <a:pos x="connsiteX0" y="connsiteY0"/>
                </a:cxn>
                <a:cxn ang="0">
                  <a:pos x="connsiteX1" y="connsiteY1"/>
                </a:cxn>
              </a:cxnLst>
              <a:rect l="l" t="t" r="r" b="b"/>
              <a:pathLst>
                <a:path w="6033" h="1069918">
                  <a:moveTo>
                    <a:pt x="0" y="0"/>
                  </a:moveTo>
                  <a:lnTo>
                    <a:pt x="0" y="1069919"/>
                  </a:lnTo>
                </a:path>
              </a:pathLst>
            </a:custGeom>
            <a:ln w="30204" cap="flat">
              <a:solidFill>
                <a:srgbClr val="5CC8B6"/>
              </a:solidFill>
              <a:prstDash val="solid"/>
              <a:miter/>
            </a:ln>
          </p:spPr>
          <p:txBody>
            <a:bodyPr rtlCol="0" anchor="ctr"/>
            <a:lstStyle/>
            <a:p>
              <a:endParaRPr lang="en-US"/>
            </a:p>
          </p:txBody>
        </p:sp>
        <p:sp>
          <p:nvSpPr>
            <p:cNvPr id="50" name="Freeform 46">
              <a:extLst>
                <a:ext uri="{FF2B5EF4-FFF2-40B4-BE49-F238E27FC236}">
                  <a16:creationId xmlns:a16="http://schemas.microsoft.com/office/drawing/2014/main" id="{25ABFD0C-6BD0-44FD-B465-2097E4927A81}"/>
                </a:ext>
              </a:extLst>
            </p:cNvPr>
            <p:cNvSpPr/>
            <p:nvPr/>
          </p:nvSpPr>
          <p:spPr>
            <a:xfrm>
              <a:off x="10147734" y="227583"/>
              <a:ext cx="127065" cy="127065"/>
            </a:xfrm>
            <a:custGeom>
              <a:avLst/>
              <a:gdLst>
                <a:gd name="connsiteX0" fmla="*/ 127065 w 127065"/>
                <a:gd name="connsiteY0" fmla="*/ 63533 h 127065"/>
                <a:gd name="connsiteX1" fmla="*/ 63533 w 127065"/>
                <a:gd name="connsiteY1" fmla="*/ 127065 h 127065"/>
                <a:gd name="connsiteX2" fmla="*/ 0 w 127065"/>
                <a:gd name="connsiteY2" fmla="*/ 63533 h 127065"/>
                <a:gd name="connsiteX3" fmla="*/ 63533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8" y="127065"/>
                    <a:pt x="63533" y="127065"/>
                  </a:cubicBezTo>
                  <a:cubicBezTo>
                    <a:pt x="28478" y="127065"/>
                    <a:pt x="0" y="98648"/>
                    <a:pt x="0" y="63533"/>
                  </a:cubicBezTo>
                  <a:cubicBezTo>
                    <a:pt x="0" y="28478"/>
                    <a:pt x="28478" y="0"/>
                    <a:pt x="63533" y="0"/>
                  </a:cubicBezTo>
                  <a:cubicBezTo>
                    <a:pt x="9858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51" name="Freeform 47">
              <a:extLst>
                <a:ext uri="{FF2B5EF4-FFF2-40B4-BE49-F238E27FC236}">
                  <a16:creationId xmlns:a16="http://schemas.microsoft.com/office/drawing/2014/main" id="{07B812F6-BC03-43B2-A469-14C6C0DA8FF6}"/>
                </a:ext>
              </a:extLst>
            </p:cNvPr>
            <p:cNvSpPr/>
            <p:nvPr/>
          </p:nvSpPr>
          <p:spPr>
            <a:xfrm>
              <a:off x="10211266" y="0"/>
              <a:ext cx="6033" cy="291115"/>
            </a:xfrm>
            <a:custGeom>
              <a:avLst/>
              <a:gdLst>
                <a:gd name="connsiteX0" fmla="*/ 0 w 6033"/>
                <a:gd name="connsiteY0" fmla="*/ 0 h 291115"/>
                <a:gd name="connsiteX1" fmla="*/ 0 w 6033"/>
                <a:gd name="connsiteY1" fmla="*/ 291116 h 291115"/>
              </a:gdLst>
              <a:ahLst/>
              <a:cxnLst>
                <a:cxn ang="0">
                  <a:pos x="connsiteX0" y="connsiteY0"/>
                </a:cxn>
                <a:cxn ang="0">
                  <a:pos x="connsiteX1" y="connsiteY1"/>
                </a:cxn>
              </a:cxnLst>
              <a:rect l="l" t="t" r="r" b="b"/>
              <a:pathLst>
                <a:path w="6033" h="291115">
                  <a:moveTo>
                    <a:pt x="0" y="0"/>
                  </a:moveTo>
                  <a:lnTo>
                    <a:pt x="0" y="291116"/>
                  </a:lnTo>
                </a:path>
              </a:pathLst>
            </a:custGeom>
            <a:ln w="30204" cap="flat">
              <a:solidFill>
                <a:srgbClr val="5CC8B6"/>
              </a:solidFill>
              <a:prstDash val="solid"/>
              <a:miter/>
            </a:ln>
          </p:spPr>
          <p:txBody>
            <a:bodyPr rtlCol="0" anchor="ctr"/>
            <a:lstStyle/>
            <a:p>
              <a:endParaRPr lang="en-US"/>
            </a:p>
          </p:txBody>
        </p:sp>
        <p:sp>
          <p:nvSpPr>
            <p:cNvPr id="52" name="Freeform 48">
              <a:extLst>
                <a:ext uri="{FF2B5EF4-FFF2-40B4-BE49-F238E27FC236}">
                  <a16:creationId xmlns:a16="http://schemas.microsoft.com/office/drawing/2014/main" id="{26C8B7D2-B7D5-4CFA-B662-E9F81BF98D1B}"/>
                </a:ext>
              </a:extLst>
            </p:cNvPr>
            <p:cNvSpPr/>
            <p:nvPr/>
          </p:nvSpPr>
          <p:spPr>
            <a:xfrm>
              <a:off x="9923469" y="574991"/>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17" y="127065"/>
                    <a:pt x="0" y="98648"/>
                    <a:pt x="0" y="63533"/>
                  </a:cubicBezTo>
                  <a:cubicBezTo>
                    <a:pt x="0" y="28478"/>
                    <a:pt x="28417" y="0"/>
                    <a:pt x="63532" y="0"/>
                  </a:cubicBezTo>
                  <a:cubicBezTo>
                    <a:pt x="98647"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53" name="Freeform 49">
              <a:extLst>
                <a:ext uri="{FF2B5EF4-FFF2-40B4-BE49-F238E27FC236}">
                  <a16:creationId xmlns:a16="http://schemas.microsoft.com/office/drawing/2014/main" id="{8D6BF96D-C08D-4D9C-B988-5132FFF71DD0}"/>
                </a:ext>
              </a:extLst>
            </p:cNvPr>
            <p:cNvSpPr/>
            <p:nvPr/>
          </p:nvSpPr>
          <p:spPr>
            <a:xfrm>
              <a:off x="9987002" y="0"/>
              <a:ext cx="6033" cy="638524"/>
            </a:xfrm>
            <a:custGeom>
              <a:avLst/>
              <a:gdLst>
                <a:gd name="connsiteX0" fmla="*/ 0 w 6033"/>
                <a:gd name="connsiteY0" fmla="*/ 0 h 638524"/>
                <a:gd name="connsiteX1" fmla="*/ 0 w 6033"/>
                <a:gd name="connsiteY1" fmla="*/ 638524 h 638524"/>
              </a:gdLst>
              <a:ahLst/>
              <a:cxnLst>
                <a:cxn ang="0">
                  <a:pos x="connsiteX0" y="connsiteY0"/>
                </a:cxn>
                <a:cxn ang="0">
                  <a:pos x="connsiteX1" y="connsiteY1"/>
                </a:cxn>
              </a:cxnLst>
              <a:rect l="l" t="t" r="r" b="b"/>
              <a:pathLst>
                <a:path w="6033" h="638524">
                  <a:moveTo>
                    <a:pt x="0" y="0"/>
                  </a:moveTo>
                  <a:lnTo>
                    <a:pt x="0" y="638524"/>
                  </a:lnTo>
                </a:path>
              </a:pathLst>
            </a:custGeom>
            <a:ln w="30204" cap="flat">
              <a:solidFill>
                <a:srgbClr val="5CC8B6"/>
              </a:solidFill>
              <a:prstDash val="solid"/>
              <a:miter/>
            </a:ln>
          </p:spPr>
          <p:txBody>
            <a:bodyPr rtlCol="0" anchor="ctr"/>
            <a:lstStyle/>
            <a:p>
              <a:endParaRPr lang="en-US"/>
            </a:p>
          </p:txBody>
        </p:sp>
        <p:sp>
          <p:nvSpPr>
            <p:cNvPr id="54" name="Freeform 50">
              <a:extLst>
                <a:ext uri="{FF2B5EF4-FFF2-40B4-BE49-F238E27FC236}">
                  <a16:creationId xmlns:a16="http://schemas.microsoft.com/office/drawing/2014/main" id="{6D3E8C56-705C-4286-8878-874BE4BBC10A}"/>
                </a:ext>
              </a:extLst>
            </p:cNvPr>
            <p:cNvSpPr/>
            <p:nvPr/>
          </p:nvSpPr>
          <p:spPr>
            <a:xfrm>
              <a:off x="11192010" y="471034"/>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78" y="127065"/>
                    <a:pt x="0" y="98648"/>
                    <a:pt x="0" y="63533"/>
                  </a:cubicBezTo>
                  <a:cubicBezTo>
                    <a:pt x="0" y="28418"/>
                    <a:pt x="28417" y="0"/>
                    <a:pt x="63532" y="0"/>
                  </a:cubicBezTo>
                  <a:cubicBezTo>
                    <a:pt x="98587" y="0"/>
                    <a:pt x="127065" y="28478"/>
                    <a:pt x="127065" y="63533"/>
                  </a:cubicBezTo>
                </a:path>
              </a:pathLst>
            </a:custGeom>
            <a:solidFill>
              <a:srgbClr val="5CC8B6"/>
            </a:solidFill>
            <a:ln w="6033" cap="flat">
              <a:noFill/>
              <a:prstDash val="solid"/>
              <a:miter/>
            </a:ln>
          </p:spPr>
          <p:txBody>
            <a:bodyPr rtlCol="0" anchor="ctr"/>
            <a:lstStyle/>
            <a:p>
              <a:endParaRPr lang="en-US"/>
            </a:p>
          </p:txBody>
        </p:sp>
        <p:sp>
          <p:nvSpPr>
            <p:cNvPr id="55" name="Freeform 51">
              <a:extLst>
                <a:ext uri="{FF2B5EF4-FFF2-40B4-BE49-F238E27FC236}">
                  <a16:creationId xmlns:a16="http://schemas.microsoft.com/office/drawing/2014/main" id="{7BB399C7-F912-423E-B2CB-340FF4250590}"/>
                </a:ext>
              </a:extLst>
            </p:cNvPr>
            <p:cNvSpPr/>
            <p:nvPr/>
          </p:nvSpPr>
          <p:spPr>
            <a:xfrm>
              <a:off x="11255543" y="0"/>
              <a:ext cx="6033" cy="534627"/>
            </a:xfrm>
            <a:custGeom>
              <a:avLst/>
              <a:gdLst>
                <a:gd name="connsiteX0" fmla="*/ 0 w 6033"/>
                <a:gd name="connsiteY0" fmla="*/ 0 h 534627"/>
                <a:gd name="connsiteX1" fmla="*/ 0 w 6033"/>
                <a:gd name="connsiteY1" fmla="*/ 534628 h 534627"/>
              </a:gdLst>
              <a:ahLst/>
              <a:cxnLst>
                <a:cxn ang="0">
                  <a:pos x="connsiteX0" y="connsiteY0"/>
                </a:cxn>
                <a:cxn ang="0">
                  <a:pos x="connsiteX1" y="connsiteY1"/>
                </a:cxn>
              </a:cxnLst>
              <a:rect l="l" t="t" r="r" b="b"/>
              <a:pathLst>
                <a:path w="6033" h="534627">
                  <a:moveTo>
                    <a:pt x="0" y="0"/>
                  </a:moveTo>
                  <a:lnTo>
                    <a:pt x="0" y="534628"/>
                  </a:lnTo>
                </a:path>
              </a:pathLst>
            </a:custGeom>
            <a:ln w="30204" cap="flat">
              <a:solidFill>
                <a:srgbClr val="5CC8B6"/>
              </a:solidFill>
              <a:prstDash val="solid"/>
              <a:miter/>
            </a:ln>
          </p:spPr>
          <p:txBody>
            <a:bodyPr rtlCol="0" anchor="ctr"/>
            <a:lstStyle/>
            <a:p>
              <a:endParaRPr lang="en-US"/>
            </a:p>
          </p:txBody>
        </p:sp>
        <p:sp>
          <p:nvSpPr>
            <p:cNvPr id="56" name="Freeform 52">
              <a:extLst>
                <a:ext uri="{FF2B5EF4-FFF2-40B4-BE49-F238E27FC236}">
                  <a16:creationId xmlns:a16="http://schemas.microsoft.com/office/drawing/2014/main" id="{0ABBA372-C052-4206-A03C-9933FCA63E0F}"/>
                </a:ext>
              </a:extLst>
            </p:cNvPr>
            <p:cNvSpPr/>
            <p:nvPr/>
          </p:nvSpPr>
          <p:spPr>
            <a:xfrm>
              <a:off x="11806943" y="1261783"/>
              <a:ext cx="127065" cy="127065"/>
            </a:xfrm>
            <a:custGeom>
              <a:avLst/>
              <a:gdLst>
                <a:gd name="connsiteX0" fmla="*/ 63533 w 127065"/>
                <a:gd name="connsiteY0" fmla="*/ 127065 h 127065"/>
                <a:gd name="connsiteX1" fmla="*/ 0 w 127065"/>
                <a:gd name="connsiteY1" fmla="*/ 63533 h 127065"/>
                <a:gd name="connsiteX2" fmla="*/ 63533 w 127065"/>
                <a:gd name="connsiteY2" fmla="*/ 0 h 127065"/>
                <a:gd name="connsiteX3" fmla="*/ 127065 w 127065"/>
                <a:gd name="connsiteY3" fmla="*/ 63533 h 127065"/>
                <a:gd name="connsiteX4" fmla="*/ 63533 w 127065"/>
                <a:gd name="connsiteY4" fmla="*/ 127065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127065"/>
                  </a:moveTo>
                  <a:cubicBezTo>
                    <a:pt x="28418" y="127065"/>
                    <a:pt x="0" y="98648"/>
                    <a:pt x="0" y="63533"/>
                  </a:cubicBezTo>
                  <a:cubicBezTo>
                    <a:pt x="0" y="28478"/>
                    <a:pt x="28418" y="0"/>
                    <a:pt x="63533" y="0"/>
                  </a:cubicBezTo>
                  <a:cubicBezTo>
                    <a:pt x="98587" y="0"/>
                    <a:pt x="127065" y="28418"/>
                    <a:pt x="127065" y="63533"/>
                  </a:cubicBezTo>
                  <a:cubicBezTo>
                    <a:pt x="127065" y="98587"/>
                    <a:pt x="98648" y="127065"/>
                    <a:pt x="63533" y="127065"/>
                  </a:cubicBezTo>
                </a:path>
              </a:pathLst>
            </a:custGeom>
            <a:solidFill>
              <a:srgbClr val="5CC8B6"/>
            </a:solidFill>
            <a:ln w="6033" cap="flat">
              <a:noFill/>
              <a:prstDash val="solid"/>
              <a:miter/>
            </a:ln>
          </p:spPr>
          <p:txBody>
            <a:bodyPr rtlCol="0" anchor="ctr"/>
            <a:lstStyle/>
            <a:p>
              <a:endParaRPr lang="en-US"/>
            </a:p>
          </p:txBody>
        </p:sp>
        <p:sp>
          <p:nvSpPr>
            <p:cNvPr id="57" name="Freeform 53">
              <a:extLst>
                <a:ext uri="{FF2B5EF4-FFF2-40B4-BE49-F238E27FC236}">
                  <a16:creationId xmlns:a16="http://schemas.microsoft.com/office/drawing/2014/main" id="{F11BD683-C5F9-4B09-A2AF-CCB1CD53F250}"/>
                </a:ext>
              </a:extLst>
            </p:cNvPr>
            <p:cNvSpPr/>
            <p:nvPr/>
          </p:nvSpPr>
          <p:spPr>
            <a:xfrm>
              <a:off x="11881819" y="1325316"/>
              <a:ext cx="307164" cy="6033"/>
            </a:xfrm>
            <a:custGeom>
              <a:avLst/>
              <a:gdLst>
                <a:gd name="connsiteX0" fmla="*/ 307165 w 307164"/>
                <a:gd name="connsiteY0" fmla="*/ 0 h 6033"/>
                <a:gd name="connsiteX1" fmla="*/ 0 w 307164"/>
                <a:gd name="connsiteY1" fmla="*/ 0 h 6033"/>
              </a:gdLst>
              <a:ahLst/>
              <a:cxnLst>
                <a:cxn ang="0">
                  <a:pos x="connsiteX0" y="connsiteY0"/>
                </a:cxn>
                <a:cxn ang="0">
                  <a:pos x="connsiteX1" y="connsiteY1"/>
                </a:cxn>
              </a:cxnLst>
              <a:rect l="l" t="t" r="r" b="b"/>
              <a:pathLst>
                <a:path w="307164" h="6033">
                  <a:moveTo>
                    <a:pt x="307165" y="0"/>
                  </a:moveTo>
                  <a:lnTo>
                    <a:pt x="0" y="0"/>
                  </a:lnTo>
                </a:path>
              </a:pathLst>
            </a:custGeom>
            <a:ln w="30204" cap="flat">
              <a:solidFill>
                <a:srgbClr val="5CC8B6"/>
              </a:solidFill>
              <a:prstDash val="solid"/>
              <a:miter/>
            </a:ln>
          </p:spPr>
          <p:txBody>
            <a:bodyPr rtlCol="0" anchor="ctr"/>
            <a:lstStyle/>
            <a:p>
              <a:endParaRPr lang="en-US"/>
            </a:p>
          </p:txBody>
        </p:sp>
        <p:sp>
          <p:nvSpPr>
            <p:cNvPr id="58" name="Freeform 54">
              <a:extLst>
                <a:ext uri="{FF2B5EF4-FFF2-40B4-BE49-F238E27FC236}">
                  <a16:creationId xmlns:a16="http://schemas.microsoft.com/office/drawing/2014/main" id="{C712F3C7-540D-4D8B-ACFA-7E12D6698664}"/>
                </a:ext>
              </a:extLst>
            </p:cNvPr>
            <p:cNvSpPr/>
            <p:nvPr/>
          </p:nvSpPr>
          <p:spPr>
            <a:xfrm>
              <a:off x="11773035" y="1599297"/>
              <a:ext cx="415948" cy="6033"/>
            </a:xfrm>
            <a:custGeom>
              <a:avLst/>
              <a:gdLst>
                <a:gd name="connsiteX0" fmla="*/ 415949 w 415948"/>
                <a:gd name="connsiteY0" fmla="*/ 0 h 6033"/>
                <a:gd name="connsiteX1" fmla="*/ 0 w 415948"/>
                <a:gd name="connsiteY1" fmla="*/ 0 h 6033"/>
              </a:gdLst>
              <a:ahLst/>
              <a:cxnLst>
                <a:cxn ang="0">
                  <a:pos x="connsiteX0" y="connsiteY0"/>
                </a:cxn>
                <a:cxn ang="0">
                  <a:pos x="connsiteX1" y="connsiteY1"/>
                </a:cxn>
              </a:cxnLst>
              <a:rect l="l" t="t" r="r" b="b"/>
              <a:pathLst>
                <a:path w="415948" h="6033">
                  <a:moveTo>
                    <a:pt x="415949" y="0"/>
                  </a:moveTo>
                  <a:lnTo>
                    <a:pt x="0" y="0"/>
                  </a:lnTo>
                </a:path>
              </a:pathLst>
            </a:custGeom>
            <a:ln w="30204" cap="flat">
              <a:solidFill>
                <a:srgbClr val="5CC8B6"/>
              </a:solidFill>
              <a:prstDash val="solid"/>
              <a:miter/>
            </a:ln>
          </p:spPr>
          <p:txBody>
            <a:bodyPr rtlCol="0" anchor="ctr"/>
            <a:lstStyle/>
            <a:p>
              <a:endParaRPr lang="en-US"/>
            </a:p>
          </p:txBody>
        </p:sp>
        <p:sp>
          <p:nvSpPr>
            <p:cNvPr id="59" name="Freeform 55">
              <a:extLst>
                <a:ext uri="{FF2B5EF4-FFF2-40B4-BE49-F238E27FC236}">
                  <a16:creationId xmlns:a16="http://schemas.microsoft.com/office/drawing/2014/main" id="{65B1B1FA-CF6A-4DDE-86C9-9CDB925C93A2}"/>
                </a:ext>
              </a:extLst>
            </p:cNvPr>
            <p:cNvSpPr/>
            <p:nvPr/>
          </p:nvSpPr>
          <p:spPr>
            <a:xfrm>
              <a:off x="11934008" y="791171"/>
              <a:ext cx="127065" cy="127065"/>
            </a:xfrm>
            <a:custGeom>
              <a:avLst/>
              <a:gdLst>
                <a:gd name="connsiteX0" fmla="*/ 63533 w 127065"/>
                <a:gd name="connsiteY0" fmla="*/ 127065 h 127065"/>
                <a:gd name="connsiteX1" fmla="*/ 0 w 127065"/>
                <a:gd name="connsiteY1" fmla="*/ 63533 h 127065"/>
                <a:gd name="connsiteX2" fmla="*/ 63533 w 127065"/>
                <a:gd name="connsiteY2" fmla="*/ 0 h 127065"/>
                <a:gd name="connsiteX3" fmla="*/ 127065 w 127065"/>
                <a:gd name="connsiteY3" fmla="*/ 63533 h 127065"/>
                <a:gd name="connsiteX4" fmla="*/ 63533 w 127065"/>
                <a:gd name="connsiteY4" fmla="*/ 127065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63533" y="127065"/>
                  </a:moveTo>
                  <a:cubicBezTo>
                    <a:pt x="28418" y="127065"/>
                    <a:pt x="0" y="98648"/>
                    <a:pt x="0" y="63533"/>
                  </a:cubicBezTo>
                  <a:cubicBezTo>
                    <a:pt x="0" y="28478"/>
                    <a:pt x="28418" y="0"/>
                    <a:pt x="63533" y="0"/>
                  </a:cubicBezTo>
                  <a:cubicBezTo>
                    <a:pt x="98587" y="0"/>
                    <a:pt x="127065" y="28478"/>
                    <a:pt x="127065" y="63533"/>
                  </a:cubicBezTo>
                  <a:cubicBezTo>
                    <a:pt x="127065" y="98648"/>
                    <a:pt x="98648" y="127065"/>
                    <a:pt x="63533" y="127065"/>
                  </a:cubicBezTo>
                </a:path>
              </a:pathLst>
            </a:custGeom>
            <a:solidFill>
              <a:srgbClr val="5CC8B6"/>
            </a:solidFill>
            <a:ln w="6033" cap="flat">
              <a:noFill/>
              <a:prstDash val="solid"/>
              <a:miter/>
            </a:ln>
          </p:spPr>
          <p:txBody>
            <a:bodyPr rtlCol="0" anchor="ctr"/>
            <a:lstStyle/>
            <a:p>
              <a:endParaRPr lang="en-US"/>
            </a:p>
          </p:txBody>
        </p:sp>
        <p:sp>
          <p:nvSpPr>
            <p:cNvPr id="60" name="Freeform 56">
              <a:extLst>
                <a:ext uri="{FF2B5EF4-FFF2-40B4-BE49-F238E27FC236}">
                  <a16:creationId xmlns:a16="http://schemas.microsoft.com/office/drawing/2014/main" id="{14C416F6-F869-4DF0-9563-50A84937C084}"/>
                </a:ext>
              </a:extLst>
            </p:cNvPr>
            <p:cNvSpPr/>
            <p:nvPr/>
          </p:nvSpPr>
          <p:spPr>
            <a:xfrm>
              <a:off x="12008824" y="854704"/>
              <a:ext cx="180159" cy="6033"/>
            </a:xfrm>
            <a:custGeom>
              <a:avLst/>
              <a:gdLst>
                <a:gd name="connsiteX0" fmla="*/ 180160 w 180159"/>
                <a:gd name="connsiteY0" fmla="*/ 0 h 6033"/>
                <a:gd name="connsiteX1" fmla="*/ 0 w 180159"/>
                <a:gd name="connsiteY1" fmla="*/ 0 h 6033"/>
              </a:gdLst>
              <a:ahLst/>
              <a:cxnLst>
                <a:cxn ang="0">
                  <a:pos x="connsiteX0" y="connsiteY0"/>
                </a:cxn>
                <a:cxn ang="0">
                  <a:pos x="connsiteX1" y="connsiteY1"/>
                </a:cxn>
              </a:cxnLst>
              <a:rect l="l" t="t" r="r" b="b"/>
              <a:pathLst>
                <a:path w="180159" h="6033">
                  <a:moveTo>
                    <a:pt x="180160" y="0"/>
                  </a:moveTo>
                  <a:lnTo>
                    <a:pt x="0" y="0"/>
                  </a:lnTo>
                </a:path>
              </a:pathLst>
            </a:custGeom>
            <a:ln w="30204" cap="flat">
              <a:solidFill>
                <a:srgbClr val="5CC8B6"/>
              </a:solidFill>
              <a:prstDash val="solid"/>
              <a:miter/>
            </a:ln>
          </p:spPr>
          <p:txBody>
            <a:bodyPr rtlCol="0" anchor="ctr"/>
            <a:lstStyle/>
            <a:p>
              <a:endParaRPr lang="en-US"/>
            </a:p>
          </p:txBody>
        </p:sp>
        <p:sp>
          <p:nvSpPr>
            <p:cNvPr id="61" name="Freeform 57">
              <a:extLst>
                <a:ext uri="{FF2B5EF4-FFF2-40B4-BE49-F238E27FC236}">
                  <a16:creationId xmlns:a16="http://schemas.microsoft.com/office/drawing/2014/main" id="{D9107B40-FB53-4F6F-9E55-8D26211439DB}"/>
                </a:ext>
              </a:extLst>
            </p:cNvPr>
            <p:cNvSpPr/>
            <p:nvPr/>
          </p:nvSpPr>
          <p:spPr>
            <a:xfrm>
              <a:off x="8766728" y="1188175"/>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18" y="127065"/>
                    <a:pt x="0" y="98587"/>
                    <a:pt x="0" y="63533"/>
                  </a:cubicBezTo>
                </a:path>
              </a:pathLst>
            </a:custGeom>
            <a:solidFill>
              <a:srgbClr val="5CC8B6"/>
            </a:solidFill>
            <a:ln w="6033" cap="flat">
              <a:noFill/>
              <a:prstDash val="solid"/>
              <a:miter/>
            </a:ln>
          </p:spPr>
          <p:txBody>
            <a:bodyPr rtlCol="0" anchor="ctr"/>
            <a:lstStyle/>
            <a:p>
              <a:endParaRPr lang="en-US"/>
            </a:p>
          </p:txBody>
        </p:sp>
        <p:sp>
          <p:nvSpPr>
            <p:cNvPr id="62" name="Freeform 58">
              <a:extLst>
                <a:ext uri="{FF2B5EF4-FFF2-40B4-BE49-F238E27FC236}">
                  <a16:creationId xmlns:a16="http://schemas.microsoft.com/office/drawing/2014/main" id="{D2F43BC7-9778-4BB9-A54B-020A64B89890}"/>
                </a:ext>
              </a:extLst>
            </p:cNvPr>
            <p:cNvSpPr/>
            <p:nvPr/>
          </p:nvSpPr>
          <p:spPr>
            <a:xfrm>
              <a:off x="7995347" y="1704702"/>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18"/>
                    <a:pt x="28418" y="0"/>
                    <a:pt x="63533" y="0"/>
                  </a:cubicBezTo>
                  <a:cubicBezTo>
                    <a:pt x="98587" y="0"/>
                    <a:pt x="127065" y="28418"/>
                    <a:pt x="127065" y="63533"/>
                  </a:cubicBezTo>
                  <a:cubicBezTo>
                    <a:pt x="127065" y="98648"/>
                    <a:pt x="98648" y="127065"/>
                    <a:pt x="63533" y="127065"/>
                  </a:cubicBezTo>
                  <a:cubicBezTo>
                    <a:pt x="28418" y="127005"/>
                    <a:pt x="0" y="98587"/>
                    <a:pt x="0" y="63533"/>
                  </a:cubicBezTo>
                </a:path>
              </a:pathLst>
            </a:custGeom>
            <a:solidFill>
              <a:srgbClr val="5CC8B6"/>
            </a:solidFill>
            <a:ln w="6033" cap="flat">
              <a:noFill/>
              <a:prstDash val="solid"/>
              <a:miter/>
            </a:ln>
          </p:spPr>
          <p:txBody>
            <a:bodyPr rtlCol="0" anchor="ctr"/>
            <a:lstStyle/>
            <a:p>
              <a:endParaRPr lang="en-US"/>
            </a:p>
          </p:txBody>
        </p:sp>
        <p:sp>
          <p:nvSpPr>
            <p:cNvPr id="63" name="Freeform 59">
              <a:extLst>
                <a:ext uri="{FF2B5EF4-FFF2-40B4-BE49-F238E27FC236}">
                  <a16:creationId xmlns:a16="http://schemas.microsoft.com/office/drawing/2014/main" id="{7E21E60F-9AE3-4848-A1B6-B8EE9F6E447C}"/>
                </a:ext>
              </a:extLst>
            </p:cNvPr>
            <p:cNvSpPr/>
            <p:nvPr/>
          </p:nvSpPr>
          <p:spPr>
            <a:xfrm>
              <a:off x="8058819" y="1251707"/>
              <a:ext cx="771381" cy="516527"/>
            </a:xfrm>
            <a:custGeom>
              <a:avLst/>
              <a:gdLst>
                <a:gd name="connsiteX0" fmla="*/ 0 w 771381"/>
                <a:gd name="connsiteY0" fmla="*/ 516527 h 516527"/>
                <a:gd name="connsiteX1" fmla="*/ 0 w 771381"/>
                <a:gd name="connsiteY1" fmla="*/ 167912 h 516527"/>
                <a:gd name="connsiteX2" fmla="*/ 167912 w 771381"/>
                <a:gd name="connsiteY2" fmla="*/ 0 h 516527"/>
                <a:gd name="connsiteX3" fmla="*/ 771382 w 771381"/>
                <a:gd name="connsiteY3" fmla="*/ 0 h 516527"/>
              </a:gdLst>
              <a:ahLst/>
              <a:cxnLst>
                <a:cxn ang="0">
                  <a:pos x="connsiteX0" y="connsiteY0"/>
                </a:cxn>
                <a:cxn ang="0">
                  <a:pos x="connsiteX1" y="connsiteY1"/>
                </a:cxn>
                <a:cxn ang="0">
                  <a:pos x="connsiteX2" y="connsiteY2"/>
                </a:cxn>
                <a:cxn ang="0">
                  <a:pos x="connsiteX3" y="connsiteY3"/>
                </a:cxn>
              </a:cxnLst>
              <a:rect l="l" t="t" r="r" b="b"/>
              <a:pathLst>
                <a:path w="771381" h="516527">
                  <a:moveTo>
                    <a:pt x="0" y="516527"/>
                  </a:moveTo>
                  <a:lnTo>
                    <a:pt x="0" y="167912"/>
                  </a:lnTo>
                  <a:cubicBezTo>
                    <a:pt x="0" y="75177"/>
                    <a:pt x="75177" y="0"/>
                    <a:pt x="167912" y="0"/>
                  </a:cubicBezTo>
                  <a:lnTo>
                    <a:pt x="771382" y="0"/>
                  </a:lnTo>
                </a:path>
              </a:pathLst>
            </a:custGeom>
            <a:noFill/>
            <a:ln w="30204" cap="flat">
              <a:solidFill>
                <a:srgbClr val="5CC8B6"/>
              </a:solidFill>
              <a:prstDash val="solid"/>
              <a:miter/>
            </a:ln>
          </p:spPr>
          <p:txBody>
            <a:bodyPr rtlCol="0" anchor="ctr"/>
            <a:lstStyle/>
            <a:p>
              <a:endParaRPr lang="en-US"/>
            </a:p>
          </p:txBody>
        </p:sp>
        <p:sp>
          <p:nvSpPr>
            <p:cNvPr id="64" name="Freeform 60">
              <a:extLst>
                <a:ext uri="{FF2B5EF4-FFF2-40B4-BE49-F238E27FC236}">
                  <a16:creationId xmlns:a16="http://schemas.microsoft.com/office/drawing/2014/main" id="{289EACBB-F33D-41AE-A26A-7067AA2FDC90}"/>
                </a:ext>
              </a:extLst>
            </p:cNvPr>
            <p:cNvSpPr/>
            <p:nvPr/>
          </p:nvSpPr>
          <p:spPr>
            <a:xfrm>
              <a:off x="7447325" y="767399"/>
              <a:ext cx="921856" cy="358328"/>
            </a:xfrm>
            <a:custGeom>
              <a:avLst/>
              <a:gdLst>
                <a:gd name="connsiteX0" fmla="*/ 0 w 921856"/>
                <a:gd name="connsiteY0" fmla="*/ 358329 h 358328"/>
                <a:gd name="connsiteX1" fmla="*/ 269878 w 921856"/>
                <a:gd name="connsiteY1" fmla="*/ 358329 h 358328"/>
                <a:gd name="connsiteX2" fmla="*/ 417879 w 921856"/>
                <a:gd name="connsiteY2" fmla="*/ 210327 h 358328"/>
                <a:gd name="connsiteX3" fmla="*/ 417879 w 921856"/>
                <a:gd name="connsiteY3" fmla="*/ 154397 h 358328"/>
                <a:gd name="connsiteX4" fmla="*/ 572276 w 921856"/>
                <a:gd name="connsiteY4" fmla="*/ 0 h 358328"/>
                <a:gd name="connsiteX5" fmla="*/ 921857 w 921856"/>
                <a:gd name="connsiteY5" fmla="*/ 0 h 35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856" h="358328">
                  <a:moveTo>
                    <a:pt x="0" y="358329"/>
                  </a:moveTo>
                  <a:lnTo>
                    <a:pt x="269878" y="358329"/>
                  </a:lnTo>
                  <a:cubicBezTo>
                    <a:pt x="351632" y="358329"/>
                    <a:pt x="417879" y="292081"/>
                    <a:pt x="417879" y="210327"/>
                  </a:cubicBezTo>
                  <a:lnTo>
                    <a:pt x="417879" y="154397"/>
                  </a:lnTo>
                  <a:cubicBezTo>
                    <a:pt x="417879" y="69144"/>
                    <a:pt x="487023" y="0"/>
                    <a:pt x="572276" y="0"/>
                  </a:cubicBezTo>
                  <a:lnTo>
                    <a:pt x="921857" y="0"/>
                  </a:lnTo>
                </a:path>
              </a:pathLst>
            </a:custGeom>
            <a:noFill/>
            <a:ln w="30204" cap="flat">
              <a:solidFill>
                <a:srgbClr val="5CC8B6"/>
              </a:solidFill>
              <a:prstDash val="solid"/>
              <a:miter/>
            </a:ln>
          </p:spPr>
          <p:txBody>
            <a:bodyPr rtlCol="0" anchor="ctr"/>
            <a:lstStyle/>
            <a:p>
              <a:endParaRPr lang="en-US"/>
            </a:p>
          </p:txBody>
        </p:sp>
        <p:sp>
          <p:nvSpPr>
            <p:cNvPr id="65" name="Freeform 61">
              <a:extLst>
                <a:ext uri="{FF2B5EF4-FFF2-40B4-BE49-F238E27FC236}">
                  <a16:creationId xmlns:a16="http://schemas.microsoft.com/office/drawing/2014/main" id="{A50A2E91-E0C9-494E-B633-D466ADE77E5D}"/>
                </a:ext>
              </a:extLst>
            </p:cNvPr>
            <p:cNvSpPr/>
            <p:nvPr/>
          </p:nvSpPr>
          <p:spPr>
            <a:xfrm>
              <a:off x="10211266" y="874313"/>
              <a:ext cx="6033" cy="660425"/>
            </a:xfrm>
            <a:custGeom>
              <a:avLst/>
              <a:gdLst>
                <a:gd name="connsiteX0" fmla="*/ 0 w 6033"/>
                <a:gd name="connsiteY0" fmla="*/ 0 h 660425"/>
                <a:gd name="connsiteX1" fmla="*/ 0 w 6033"/>
                <a:gd name="connsiteY1" fmla="*/ 660426 h 660425"/>
              </a:gdLst>
              <a:ahLst/>
              <a:cxnLst>
                <a:cxn ang="0">
                  <a:pos x="connsiteX0" y="connsiteY0"/>
                </a:cxn>
                <a:cxn ang="0">
                  <a:pos x="connsiteX1" y="connsiteY1"/>
                </a:cxn>
              </a:cxnLst>
              <a:rect l="l" t="t" r="r" b="b"/>
              <a:pathLst>
                <a:path w="6033" h="660425">
                  <a:moveTo>
                    <a:pt x="0" y="0"/>
                  </a:moveTo>
                  <a:lnTo>
                    <a:pt x="0" y="660426"/>
                  </a:lnTo>
                </a:path>
              </a:pathLst>
            </a:custGeom>
            <a:ln w="30204" cap="flat">
              <a:solidFill>
                <a:srgbClr val="5CC8B6"/>
              </a:solidFill>
              <a:prstDash val="solid"/>
              <a:miter/>
            </a:ln>
          </p:spPr>
          <p:txBody>
            <a:bodyPr rtlCol="0" anchor="ctr"/>
            <a:lstStyle/>
            <a:p>
              <a:endParaRPr lang="en-US"/>
            </a:p>
          </p:txBody>
        </p:sp>
        <p:sp>
          <p:nvSpPr>
            <p:cNvPr id="66" name="Freeform 62">
              <a:extLst>
                <a:ext uri="{FF2B5EF4-FFF2-40B4-BE49-F238E27FC236}">
                  <a16:creationId xmlns:a16="http://schemas.microsoft.com/office/drawing/2014/main" id="{99AB035E-337E-4CD2-BC7E-13E1EC330686}"/>
                </a:ext>
              </a:extLst>
            </p:cNvPr>
            <p:cNvSpPr/>
            <p:nvPr/>
          </p:nvSpPr>
          <p:spPr>
            <a:xfrm>
              <a:off x="8971746" y="452149"/>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18"/>
                    <a:pt x="28418" y="0"/>
                    <a:pt x="63533" y="0"/>
                  </a:cubicBezTo>
                  <a:cubicBezTo>
                    <a:pt x="98587" y="0"/>
                    <a:pt x="127065" y="28418"/>
                    <a:pt x="127065" y="63533"/>
                  </a:cubicBezTo>
                  <a:cubicBezTo>
                    <a:pt x="127065" y="98648"/>
                    <a:pt x="98648" y="127065"/>
                    <a:pt x="63533" y="127065"/>
                  </a:cubicBezTo>
                  <a:cubicBezTo>
                    <a:pt x="2847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67" name="Freeform 63">
              <a:extLst>
                <a:ext uri="{FF2B5EF4-FFF2-40B4-BE49-F238E27FC236}">
                  <a16:creationId xmlns:a16="http://schemas.microsoft.com/office/drawing/2014/main" id="{9FEE1D66-4624-4077-9965-BBAB4B71FE06}"/>
                </a:ext>
              </a:extLst>
            </p:cNvPr>
            <p:cNvSpPr/>
            <p:nvPr/>
          </p:nvSpPr>
          <p:spPr>
            <a:xfrm>
              <a:off x="8971746" y="843421"/>
              <a:ext cx="127065" cy="127065"/>
            </a:xfrm>
            <a:custGeom>
              <a:avLst/>
              <a:gdLst>
                <a:gd name="connsiteX0" fmla="*/ 0 w 127065"/>
                <a:gd name="connsiteY0" fmla="*/ 63533 h 127065"/>
                <a:gd name="connsiteX1" fmla="*/ 63533 w 127065"/>
                <a:gd name="connsiteY1" fmla="*/ 0 h 127065"/>
                <a:gd name="connsiteX2" fmla="*/ 127065 w 127065"/>
                <a:gd name="connsiteY2" fmla="*/ 63533 h 127065"/>
                <a:gd name="connsiteX3" fmla="*/ 63533 w 127065"/>
                <a:gd name="connsiteY3" fmla="*/ 127065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28478"/>
                    <a:pt x="28418" y="0"/>
                    <a:pt x="63533" y="0"/>
                  </a:cubicBezTo>
                  <a:cubicBezTo>
                    <a:pt x="98587" y="0"/>
                    <a:pt x="127065" y="28418"/>
                    <a:pt x="127065" y="63533"/>
                  </a:cubicBezTo>
                  <a:cubicBezTo>
                    <a:pt x="127065" y="98648"/>
                    <a:pt x="98648" y="127065"/>
                    <a:pt x="63533" y="127065"/>
                  </a:cubicBezTo>
                  <a:cubicBezTo>
                    <a:pt x="28478" y="127065"/>
                    <a:pt x="0" y="98648"/>
                    <a:pt x="0" y="63533"/>
                  </a:cubicBezTo>
                </a:path>
              </a:pathLst>
            </a:custGeom>
            <a:solidFill>
              <a:srgbClr val="5CC8B6"/>
            </a:solidFill>
            <a:ln w="6033" cap="flat">
              <a:noFill/>
              <a:prstDash val="solid"/>
              <a:miter/>
            </a:ln>
          </p:spPr>
          <p:txBody>
            <a:bodyPr rtlCol="0" anchor="ctr"/>
            <a:lstStyle/>
            <a:p>
              <a:endParaRPr lang="en-US"/>
            </a:p>
          </p:txBody>
        </p:sp>
        <p:sp>
          <p:nvSpPr>
            <p:cNvPr id="68" name="Freeform 64">
              <a:extLst>
                <a:ext uri="{FF2B5EF4-FFF2-40B4-BE49-F238E27FC236}">
                  <a16:creationId xmlns:a16="http://schemas.microsoft.com/office/drawing/2014/main" id="{4CF4C32F-C4C2-4F76-B41D-04793239330B}"/>
                </a:ext>
              </a:extLst>
            </p:cNvPr>
            <p:cNvSpPr/>
            <p:nvPr/>
          </p:nvSpPr>
          <p:spPr>
            <a:xfrm>
              <a:off x="9035279" y="515682"/>
              <a:ext cx="6033" cy="391271"/>
            </a:xfrm>
            <a:custGeom>
              <a:avLst/>
              <a:gdLst>
                <a:gd name="connsiteX0" fmla="*/ 0 w 6033"/>
                <a:gd name="connsiteY0" fmla="*/ 0 h 391271"/>
                <a:gd name="connsiteX1" fmla="*/ 0 w 6033"/>
                <a:gd name="connsiteY1" fmla="*/ 391272 h 391271"/>
              </a:gdLst>
              <a:ahLst/>
              <a:cxnLst>
                <a:cxn ang="0">
                  <a:pos x="connsiteX0" y="connsiteY0"/>
                </a:cxn>
                <a:cxn ang="0">
                  <a:pos x="connsiteX1" y="connsiteY1"/>
                </a:cxn>
              </a:cxnLst>
              <a:rect l="l" t="t" r="r" b="b"/>
              <a:pathLst>
                <a:path w="6033" h="391271">
                  <a:moveTo>
                    <a:pt x="0" y="0"/>
                  </a:moveTo>
                  <a:lnTo>
                    <a:pt x="0" y="391272"/>
                  </a:lnTo>
                </a:path>
              </a:pathLst>
            </a:custGeom>
            <a:ln w="30204" cap="flat">
              <a:solidFill>
                <a:srgbClr val="5CC8B6"/>
              </a:solidFill>
              <a:prstDash val="solid"/>
              <a:miter/>
            </a:ln>
          </p:spPr>
          <p:txBody>
            <a:bodyPr rtlCol="0" anchor="ctr"/>
            <a:lstStyle/>
            <a:p>
              <a:endParaRPr lang="en-US"/>
            </a:p>
          </p:txBody>
        </p:sp>
        <p:sp>
          <p:nvSpPr>
            <p:cNvPr id="69" name="Freeform 65">
              <a:extLst>
                <a:ext uri="{FF2B5EF4-FFF2-40B4-BE49-F238E27FC236}">
                  <a16:creationId xmlns:a16="http://schemas.microsoft.com/office/drawing/2014/main" id="{A5CA953E-AA87-4096-ADDB-429B8ABB5366}"/>
                </a:ext>
              </a:extLst>
            </p:cNvPr>
            <p:cNvSpPr/>
            <p:nvPr/>
          </p:nvSpPr>
          <p:spPr>
            <a:xfrm>
              <a:off x="11510759" y="1069918"/>
              <a:ext cx="127065" cy="127065"/>
            </a:xfrm>
            <a:custGeom>
              <a:avLst/>
              <a:gdLst>
                <a:gd name="connsiteX0" fmla="*/ 127065 w 127065"/>
                <a:gd name="connsiteY0" fmla="*/ 63533 h 127065"/>
                <a:gd name="connsiteX1" fmla="*/ 63532 w 127065"/>
                <a:gd name="connsiteY1" fmla="*/ 127065 h 127065"/>
                <a:gd name="connsiteX2" fmla="*/ 0 w 127065"/>
                <a:gd name="connsiteY2" fmla="*/ 63533 h 127065"/>
                <a:gd name="connsiteX3" fmla="*/ 63532 w 127065"/>
                <a:gd name="connsiteY3" fmla="*/ 0 h 127065"/>
                <a:gd name="connsiteX4" fmla="*/ 127065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127065" y="63533"/>
                  </a:moveTo>
                  <a:cubicBezTo>
                    <a:pt x="127065" y="98648"/>
                    <a:pt x="98647" y="127065"/>
                    <a:pt x="63532" y="127065"/>
                  </a:cubicBezTo>
                  <a:cubicBezTo>
                    <a:pt x="28478" y="127065"/>
                    <a:pt x="0" y="98648"/>
                    <a:pt x="0" y="63533"/>
                  </a:cubicBezTo>
                  <a:cubicBezTo>
                    <a:pt x="0" y="28478"/>
                    <a:pt x="28417" y="0"/>
                    <a:pt x="63532" y="0"/>
                  </a:cubicBezTo>
                  <a:cubicBezTo>
                    <a:pt x="98587" y="0"/>
                    <a:pt x="127065" y="28418"/>
                    <a:pt x="127065" y="63533"/>
                  </a:cubicBezTo>
                </a:path>
              </a:pathLst>
            </a:custGeom>
            <a:solidFill>
              <a:srgbClr val="5CC8B6"/>
            </a:solidFill>
            <a:ln w="6033" cap="flat">
              <a:noFill/>
              <a:prstDash val="solid"/>
              <a:miter/>
            </a:ln>
          </p:spPr>
          <p:txBody>
            <a:bodyPr rtlCol="0" anchor="ctr"/>
            <a:lstStyle/>
            <a:p>
              <a:endParaRPr lang="en-US"/>
            </a:p>
          </p:txBody>
        </p:sp>
        <p:sp>
          <p:nvSpPr>
            <p:cNvPr id="70" name="Freeform 66">
              <a:extLst>
                <a:ext uri="{FF2B5EF4-FFF2-40B4-BE49-F238E27FC236}">
                  <a16:creationId xmlns:a16="http://schemas.microsoft.com/office/drawing/2014/main" id="{D54DF17D-053A-4E14-9826-4E9E96B9A86C}"/>
                </a:ext>
              </a:extLst>
            </p:cNvPr>
            <p:cNvSpPr/>
            <p:nvPr/>
          </p:nvSpPr>
          <p:spPr>
            <a:xfrm>
              <a:off x="11574292" y="405691"/>
              <a:ext cx="614752" cy="727759"/>
            </a:xfrm>
            <a:custGeom>
              <a:avLst/>
              <a:gdLst>
                <a:gd name="connsiteX0" fmla="*/ 0 w 614752"/>
                <a:gd name="connsiteY0" fmla="*/ 727760 h 727759"/>
                <a:gd name="connsiteX1" fmla="*/ 0 w 614752"/>
                <a:gd name="connsiteY1" fmla="*/ 153975 h 727759"/>
                <a:gd name="connsiteX2" fmla="*/ 153975 w 614752"/>
                <a:gd name="connsiteY2" fmla="*/ 0 h 727759"/>
                <a:gd name="connsiteX3" fmla="*/ 614752 w 614752"/>
                <a:gd name="connsiteY3" fmla="*/ 0 h 727759"/>
              </a:gdLst>
              <a:ahLst/>
              <a:cxnLst>
                <a:cxn ang="0">
                  <a:pos x="connsiteX0" y="connsiteY0"/>
                </a:cxn>
                <a:cxn ang="0">
                  <a:pos x="connsiteX1" y="connsiteY1"/>
                </a:cxn>
                <a:cxn ang="0">
                  <a:pos x="connsiteX2" y="connsiteY2"/>
                </a:cxn>
                <a:cxn ang="0">
                  <a:pos x="connsiteX3" y="connsiteY3"/>
                </a:cxn>
              </a:cxnLst>
              <a:rect l="l" t="t" r="r" b="b"/>
              <a:pathLst>
                <a:path w="614752" h="727759">
                  <a:moveTo>
                    <a:pt x="0" y="727760"/>
                  </a:moveTo>
                  <a:lnTo>
                    <a:pt x="0" y="153975"/>
                  </a:lnTo>
                  <a:cubicBezTo>
                    <a:pt x="0" y="68963"/>
                    <a:pt x="68902" y="0"/>
                    <a:pt x="153975" y="0"/>
                  </a:cubicBezTo>
                  <a:lnTo>
                    <a:pt x="614752" y="0"/>
                  </a:lnTo>
                </a:path>
              </a:pathLst>
            </a:custGeom>
            <a:noFill/>
            <a:ln w="30204" cap="flat">
              <a:solidFill>
                <a:srgbClr val="5CC8B6"/>
              </a:solidFill>
              <a:prstDash val="solid"/>
              <a:miter/>
            </a:ln>
          </p:spPr>
          <p:txBody>
            <a:bodyPr rtlCol="0" anchor="ctr"/>
            <a:lstStyle/>
            <a:p>
              <a:endParaRPr lang="en-US"/>
            </a:p>
          </p:txBody>
        </p:sp>
        <p:sp>
          <p:nvSpPr>
            <p:cNvPr id="71" name="Freeform 67">
              <a:extLst>
                <a:ext uri="{FF2B5EF4-FFF2-40B4-BE49-F238E27FC236}">
                  <a16:creationId xmlns:a16="http://schemas.microsoft.com/office/drawing/2014/main" id="{23BC3485-5CBB-403E-B885-0C5107A230E9}"/>
                </a:ext>
              </a:extLst>
            </p:cNvPr>
            <p:cNvSpPr/>
            <p:nvPr/>
          </p:nvSpPr>
          <p:spPr>
            <a:xfrm>
              <a:off x="10885931" y="3135061"/>
              <a:ext cx="127065" cy="127065"/>
            </a:xfrm>
            <a:custGeom>
              <a:avLst/>
              <a:gdLst>
                <a:gd name="connsiteX0" fmla="*/ 0 w 127065"/>
                <a:gd name="connsiteY0" fmla="*/ 63533 h 127065"/>
                <a:gd name="connsiteX1" fmla="*/ 63532 w 127065"/>
                <a:gd name="connsiteY1" fmla="*/ 127065 h 127065"/>
                <a:gd name="connsiteX2" fmla="*/ 127065 w 127065"/>
                <a:gd name="connsiteY2" fmla="*/ 63533 h 127065"/>
                <a:gd name="connsiteX3" fmla="*/ 63532 w 127065"/>
                <a:gd name="connsiteY3" fmla="*/ 0 h 127065"/>
                <a:gd name="connsiteX4" fmla="*/ 0 w 127065"/>
                <a:gd name="connsiteY4" fmla="*/ 63533 h 12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5" h="127065">
                  <a:moveTo>
                    <a:pt x="0" y="63533"/>
                  </a:moveTo>
                  <a:cubicBezTo>
                    <a:pt x="0" y="98648"/>
                    <a:pt x="28417" y="127065"/>
                    <a:pt x="63532" y="127065"/>
                  </a:cubicBezTo>
                  <a:cubicBezTo>
                    <a:pt x="98587" y="127065"/>
                    <a:pt x="127065" y="98648"/>
                    <a:pt x="127065" y="63533"/>
                  </a:cubicBezTo>
                  <a:cubicBezTo>
                    <a:pt x="127065" y="28478"/>
                    <a:pt x="98647" y="0"/>
                    <a:pt x="63532" y="0"/>
                  </a:cubicBezTo>
                  <a:cubicBezTo>
                    <a:pt x="28417" y="0"/>
                    <a:pt x="0" y="28478"/>
                    <a:pt x="0" y="63533"/>
                  </a:cubicBezTo>
                </a:path>
              </a:pathLst>
            </a:custGeom>
            <a:solidFill>
              <a:srgbClr val="5CC8B6"/>
            </a:solidFill>
            <a:ln w="6033" cap="flat">
              <a:noFill/>
              <a:prstDash val="solid"/>
              <a:miter/>
            </a:ln>
          </p:spPr>
          <p:txBody>
            <a:bodyPr rtlCol="0" anchor="ctr"/>
            <a:lstStyle/>
            <a:p>
              <a:endParaRPr lang="en-US"/>
            </a:p>
          </p:txBody>
        </p:sp>
        <p:sp>
          <p:nvSpPr>
            <p:cNvPr id="72" name="Freeform 68">
              <a:extLst>
                <a:ext uri="{FF2B5EF4-FFF2-40B4-BE49-F238E27FC236}">
                  <a16:creationId xmlns:a16="http://schemas.microsoft.com/office/drawing/2014/main" id="{D2450FF0-6F76-4522-80C1-59222DF69DD0}"/>
                </a:ext>
              </a:extLst>
            </p:cNvPr>
            <p:cNvSpPr/>
            <p:nvPr/>
          </p:nvSpPr>
          <p:spPr>
            <a:xfrm>
              <a:off x="10466785" y="0"/>
              <a:ext cx="482679" cy="3198594"/>
            </a:xfrm>
            <a:custGeom>
              <a:avLst/>
              <a:gdLst>
                <a:gd name="connsiteX0" fmla="*/ 0 w 482679"/>
                <a:gd name="connsiteY0" fmla="*/ 0 h 3198594"/>
                <a:gd name="connsiteX1" fmla="*/ 0 w 482679"/>
                <a:gd name="connsiteY1" fmla="*/ 2024055 h 3198594"/>
                <a:gd name="connsiteX2" fmla="*/ 153492 w 482679"/>
                <a:gd name="connsiteY2" fmla="*/ 2177547 h 3198594"/>
                <a:gd name="connsiteX3" fmla="*/ 326714 w 482679"/>
                <a:gd name="connsiteY3" fmla="*/ 2177547 h 3198594"/>
                <a:gd name="connsiteX4" fmla="*/ 482679 w 482679"/>
                <a:gd name="connsiteY4" fmla="*/ 2333513 h 3198594"/>
                <a:gd name="connsiteX5" fmla="*/ 482679 w 482679"/>
                <a:gd name="connsiteY5" fmla="*/ 3198595 h 319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679" h="3198594">
                  <a:moveTo>
                    <a:pt x="0" y="0"/>
                  </a:moveTo>
                  <a:lnTo>
                    <a:pt x="0" y="2024055"/>
                  </a:lnTo>
                  <a:cubicBezTo>
                    <a:pt x="0" y="2108825"/>
                    <a:pt x="68722" y="2177547"/>
                    <a:pt x="153492" y="2177547"/>
                  </a:cubicBezTo>
                  <a:lnTo>
                    <a:pt x="326714" y="2177547"/>
                  </a:lnTo>
                  <a:cubicBezTo>
                    <a:pt x="412872" y="2177547"/>
                    <a:pt x="482679" y="2247354"/>
                    <a:pt x="482679" y="2333513"/>
                  </a:cubicBezTo>
                  <a:lnTo>
                    <a:pt x="482679" y="3198595"/>
                  </a:lnTo>
                </a:path>
              </a:pathLst>
            </a:custGeom>
            <a:noFill/>
            <a:ln w="30204" cap="flat">
              <a:solidFill>
                <a:srgbClr val="5CC8B6"/>
              </a:solidFill>
              <a:prstDash val="solid"/>
              <a:miter/>
            </a:ln>
          </p:spPr>
          <p:txBody>
            <a:bodyPr rtlCol="0" anchor="ctr"/>
            <a:lstStyle/>
            <a:p>
              <a:endParaRPr lang="en-US"/>
            </a:p>
          </p:txBody>
        </p:sp>
      </p:grpSp>
      <p:sp>
        <p:nvSpPr>
          <p:cNvPr id="3" name="Subtitle 2"/>
          <p:cNvSpPr>
            <a:spLocks noGrp="1"/>
          </p:cNvSpPr>
          <p:nvPr>
            <p:ph type="subTitle" idx="1"/>
          </p:nvPr>
        </p:nvSpPr>
        <p:spPr>
          <a:xfrm>
            <a:off x="539400" y="4302143"/>
            <a:ext cx="5556600" cy="380480"/>
          </a:xfrm>
        </p:spPr>
        <p:txBody>
          <a:bodyPr wrap="square" tIns="0" bIns="72000">
            <a:spAutoFit/>
          </a:bodyPr>
          <a:lstStyle>
            <a:lvl1pPr marL="0" indent="0" algn="l">
              <a:spcBef>
                <a:spcPts val="0"/>
              </a:spcBef>
              <a:buNone/>
              <a:defRPr sz="2000">
                <a:solidFill>
                  <a:schemeClr val="bg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2193925"/>
            <a:ext cx="5562600" cy="1743075"/>
          </a:xfrm>
        </p:spPr>
        <p:txBody>
          <a:bodyPr anchor="b"/>
          <a:lstStyle>
            <a:lvl1pPr>
              <a:defRPr sz="4000">
                <a:solidFill>
                  <a:schemeClr val="bg1"/>
                </a:solidFill>
              </a:defRPr>
            </a:lvl1pPr>
            <a:lvl2pPr>
              <a:defRPr sz="4000">
                <a:solidFill>
                  <a:schemeClr val="bg1"/>
                </a:solidFill>
              </a:defRPr>
            </a:lvl2pPr>
            <a:lvl3pPr marL="0" indent="0">
              <a:buNone/>
              <a:defRPr sz="4000">
                <a:solidFill>
                  <a:schemeClr val="tx1"/>
                </a:solidFill>
              </a:defRPr>
            </a:lvl3pPr>
            <a:lvl4pPr marL="0" indent="0">
              <a:buNone/>
              <a:defRPr sz="4000">
                <a:solidFill>
                  <a:schemeClr val="accent3"/>
                </a:solidFill>
              </a:defRPr>
            </a:lvl4pPr>
            <a:lvl5pPr marL="0" indent="0">
              <a:buNone/>
              <a:defRPr sz="4000">
                <a:solidFill>
                  <a:schemeClr val="accent5"/>
                </a:solidFill>
              </a:defRPr>
            </a:lvl5pPr>
            <a:lvl6pPr marL="0" indent="0">
              <a:lnSpc>
                <a:spcPct val="100000"/>
              </a:lnSpc>
              <a:spcBef>
                <a:spcPts val="600"/>
              </a:spcBef>
              <a:buFontTx/>
              <a:buNone/>
              <a:defRPr sz="4000">
                <a:solidFill>
                  <a:schemeClr val="accent6"/>
                </a:solidFill>
              </a:defRPr>
            </a:lvl6pPr>
            <a:lvl7pPr marL="0" indent="0">
              <a:lnSpc>
                <a:spcPct val="100000"/>
              </a:lnSpc>
              <a:spcBef>
                <a:spcPts val="600"/>
              </a:spcBef>
              <a:buNone/>
              <a:defRPr sz="4000">
                <a:solidFill>
                  <a:schemeClr val="accent2"/>
                </a:solidFill>
              </a:defRPr>
            </a:lvl7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E7EF7754-1FBD-4A63-991B-AD7AAC58C4BE}"/>
              </a:ext>
            </a:extLst>
          </p:cNvPr>
          <p:cNvPicPr>
            <a:picLocks noChangeAspect="1"/>
          </p:cNvPicPr>
          <p:nvPr userDrawn="1"/>
        </p:nvPicPr>
        <p:blipFill>
          <a:blip r:embed="rId3"/>
          <a:stretch>
            <a:fillRect/>
          </a:stretch>
        </p:blipFill>
        <p:spPr>
          <a:xfrm>
            <a:off x="539399" y="0"/>
            <a:ext cx="1345376" cy="540711"/>
          </a:xfrm>
          <a:prstGeom prst="rect">
            <a:avLst/>
          </a:prstGeom>
        </p:spPr>
      </p:pic>
      <p:sp>
        <p:nvSpPr>
          <p:cNvPr id="74" name="Date Placeholder 6">
            <a:extLst>
              <a:ext uri="{FF2B5EF4-FFF2-40B4-BE49-F238E27FC236}">
                <a16:creationId xmlns:a16="http://schemas.microsoft.com/office/drawing/2014/main" id="{D70973ED-C69E-4379-92CC-6C67B63D8D48}"/>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35A317F9-AB55-4337-BA1D-43DDD20FBD49}" type="datetimeyyyy">
              <a:rPr lang="en-US" smtClean="0"/>
              <a:t>2025</a:t>
            </a:fld>
            <a:endParaRPr lang="en-US"/>
          </a:p>
        </p:txBody>
      </p:sp>
    </p:spTree>
    <p:extLst>
      <p:ext uri="{BB962C8B-B14F-4D97-AF65-F5344CB8AC3E}">
        <p14:creationId xmlns:p14="http://schemas.microsoft.com/office/powerpoint/2010/main" val="3615604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loyds Blue 3 Disclaimer">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540000" y="1692000"/>
            <a:ext cx="7883238" cy="4211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2" spcCol="180000" rtlCol="0" fromWordArt="0" anchor="t" anchorCtr="0" forceAA="0" compatLnSpc="1">
            <a:prstTxWarp prst="textNoShape">
              <a:avLst/>
            </a:prstTxWarp>
            <a:noAutofit/>
          </a:bodyPr>
          <a:lstStyle/>
          <a:p>
            <a:pPr algn="l">
              <a:spcBef>
                <a:spcPts val="600"/>
              </a:spcBef>
              <a:spcAft>
                <a:spcPts val="600"/>
              </a:spcAft>
            </a:pPr>
            <a:r>
              <a:rPr lang="en-GB" sz="1400">
                <a:solidFill>
                  <a:schemeClr val="bg1"/>
                </a:solidFill>
              </a:rPr>
              <a:t>This document is not intended for distribution to, or use by, any person or entity in any jurisdiction or country where such distribution or use would be contrary to local law or regulation. It is the responsibility of any person communicating the contents of this document, or any part thereof, to ensure compliance with all applicable legal and regulatory requirements.</a:t>
            </a:r>
          </a:p>
          <a:p>
            <a:pPr algn="l">
              <a:spcBef>
                <a:spcPts val="600"/>
              </a:spcBef>
              <a:spcAft>
                <a:spcPts val="600"/>
              </a:spcAft>
            </a:pPr>
            <a:r>
              <a:rPr lang="en-GB" sz="1400">
                <a:solidFill>
                  <a:schemeClr val="bg1"/>
                </a:solidFill>
              </a:rPr>
              <a:t>The content of this document does not represent  a prospectus or invitation in connection with any solicitation of capital by Lloyds. Nor does it constitute an offer by Lloyd’s to sell securities or insurance, a solicitation of an offer to buy securities or insurance, or a distribution of securities in the United states or to a U.S. person, or in any other jurisdiction where it is contrary to local law. Such persons should inform themselves about and observe any applicable legal. </a:t>
            </a:r>
          </a:p>
          <a:p>
            <a:pPr algn="l">
              <a:spcBef>
                <a:spcPts val="600"/>
              </a:spcBef>
              <a:spcAft>
                <a:spcPts val="600"/>
              </a:spcAft>
            </a:pPr>
            <a:r>
              <a:rPr lang="en-GB" sz="1400">
                <a:solidFill>
                  <a:schemeClr val="bg1"/>
                </a:solidFill>
              </a:rPr>
              <a:t>This document has been produced by Lloyd’s for general information purposes only. While care has been taken in gathering the data and preparing this document, Lloyd’s does not make any representations or warranties as to its accuracy or completeness and expressly excludes to the maximum extent permitted by law all those that might otherwise be implied.</a:t>
            </a:r>
          </a:p>
          <a:p>
            <a:pPr algn="l">
              <a:spcBef>
                <a:spcPts val="600"/>
              </a:spcBef>
              <a:spcAft>
                <a:spcPts val="600"/>
              </a:spcAft>
            </a:pPr>
            <a:r>
              <a:rPr lang="en-GB" sz="1400">
                <a:solidFill>
                  <a:schemeClr val="bg1"/>
                </a:solidFill>
              </a:rPr>
              <a:t>Lloyd’s accepts no responsibility or liability for any loss or damage of any nature occasioned to any person as a result of the acting or refraining from acting as a result of, or in reliance on, any statement, fact, figure or expression of opinion or belief contained in this document. This document does not constitute advice of any kind.</a:t>
            </a:r>
          </a:p>
        </p:txBody>
      </p:sp>
      <p:sp>
        <p:nvSpPr>
          <p:cNvPr id="7" name="TextBox 6">
            <a:extLst>
              <a:ext uri="{FF2B5EF4-FFF2-40B4-BE49-F238E27FC236}">
                <a16:creationId xmlns:a16="http://schemas.microsoft.com/office/drawing/2014/main" id="{27E169D7-CD74-4983-A131-888AB161C3FA}"/>
              </a:ext>
            </a:extLst>
          </p:cNvPr>
          <p:cNvSpPr txBox="1">
            <a:spLocks/>
          </p:cNvSpPr>
          <p:nvPr userDrawn="1"/>
        </p:nvSpPr>
        <p:spPr>
          <a:xfrm>
            <a:off x="539999" y="540000"/>
            <a:ext cx="11160000" cy="728411"/>
          </a:xfrm>
          <a:prstGeom prst="rect">
            <a:avLst/>
          </a:prstGeom>
          <a:noFill/>
        </p:spPr>
        <p:txBody>
          <a:bodyPr wrap="square" lIns="0" tIns="0" rIns="0" bIns="0">
            <a:noAutofit/>
          </a:bodyPr>
          <a:lstStyle/>
          <a:p>
            <a:r>
              <a:rPr lang="en-GB" sz="3000" b="1">
                <a:solidFill>
                  <a:schemeClr val="bg1"/>
                </a:solidFill>
              </a:rPr>
              <a:t>Disclaimer</a:t>
            </a:r>
          </a:p>
        </p:txBody>
      </p:sp>
      <p:pic>
        <p:nvPicPr>
          <p:cNvPr id="4" name="Picture 3">
            <a:extLst>
              <a:ext uri="{FF2B5EF4-FFF2-40B4-BE49-F238E27FC236}">
                <a16:creationId xmlns:a16="http://schemas.microsoft.com/office/drawing/2014/main" id="{FFA7C6D7-BA81-4DFF-B60F-E01EE87A9E4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cxnSp>
        <p:nvCxnSpPr>
          <p:cNvPr id="10" name="Straight Connector 9">
            <a:extLst>
              <a:ext uri="{FF2B5EF4-FFF2-40B4-BE49-F238E27FC236}">
                <a16:creationId xmlns:a16="http://schemas.microsoft.com/office/drawing/2014/main" id="{C679B6A1-4081-496E-8024-0849807CC532}"/>
              </a:ext>
            </a:extLst>
          </p:cNvPr>
          <p:cNvCxnSpPr>
            <a:cxnSpLocks/>
          </p:cNvCxnSpPr>
          <p:nvPr userDrawn="1"/>
        </p:nvCxnSpPr>
        <p:spPr>
          <a:xfrm>
            <a:off x="533400" y="1431835"/>
            <a:ext cx="1116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Date Placeholder 6">
            <a:extLst>
              <a:ext uri="{FF2B5EF4-FFF2-40B4-BE49-F238E27FC236}">
                <a16:creationId xmlns:a16="http://schemas.microsoft.com/office/drawing/2014/main" id="{15004BED-4D9F-42F4-9FF0-A14D6A2ED22B}"/>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B568A540-B6E0-4F1D-8740-F8DCF1757CD9}" type="datetimeyyyy">
              <a:rPr lang="en-US" smtClean="0"/>
              <a:t>2025</a:t>
            </a:fld>
            <a:endParaRPr lang="en-US"/>
          </a:p>
        </p:txBody>
      </p:sp>
    </p:spTree>
    <p:extLst>
      <p:ext uri="{BB962C8B-B14F-4D97-AF65-F5344CB8AC3E}">
        <p14:creationId xmlns:p14="http://schemas.microsoft.com/office/powerpoint/2010/main" val="1578785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loyds Grey Cover">
    <p:bg>
      <p:bgPr>
        <a:solidFill>
          <a:schemeClr val="tx2">
            <a:alpha val="3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400" y="4302143"/>
            <a:ext cx="11160000" cy="380480"/>
          </a:xfrm>
        </p:spPr>
        <p:txBody>
          <a:bodyPr tIns="0" bIns="72000">
            <a:spAutoFit/>
          </a:bodyPr>
          <a:lstStyle>
            <a:lvl1pPr marL="0" indent="0" algn="l">
              <a:spcBef>
                <a:spcPts val="0"/>
              </a:spcBef>
              <a:buNone/>
              <a:defRPr sz="2000">
                <a:solidFill>
                  <a:schemeClr val="tx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0" y="2193925"/>
            <a:ext cx="11160125" cy="1743075"/>
          </a:xfrm>
        </p:spPr>
        <p:txBody>
          <a:bodyPr anchor="b"/>
          <a:lstStyle>
            <a:lvl1pPr>
              <a:defRPr sz="4000">
                <a:solidFill>
                  <a:schemeClr val="tx1"/>
                </a:solidFill>
              </a:defRPr>
            </a:lvl1pPr>
            <a:lvl2pPr>
              <a:defRPr sz="4000">
                <a:solidFill>
                  <a:schemeClr val="tx1"/>
                </a:solidFill>
              </a:defRPr>
            </a:lvl2pPr>
            <a:lvl3pPr marL="0" indent="0">
              <a:buNone/>
              <a:defRPr sz="4000">
                <a:solidFill>
                  <a:schemeClr val="bg1"/>
                </a:solidFill>
              </a:defRPr>
            </a:lvl3pPr>
            <a:lvl4pPr marL="0" indent="0">
              <a:buNone/>
              <a:defRPr sz="4000">
                <a:solidFill>
                  <a:schemeClr val="accent3"/>
                </a:solidFill>
              </a:defRPr>
            </a:lvl4pPr>
            <a:lvl5pPr marL="0" indent="0">
              <a:buNone/>
              <a:defRPr sz="4000">
                <a:solidFill>
                  <a:schemeClr val="accent5"/>
                </a:solidFill>
              </a:defRPr>
            </a:lvl5pPr>
            <a:lvl6pPr marL="0" indent="0">
              <a:lnSpc>
                <a:spcPct val="100000"/>
              </a:lnSpc>
              <a:spcBef>
                <a:spcPts val="600"/>
              </a:spcBef>
              <a:buFontTx/>
              <a:buNone/>
              <a:defRPr sz="4000">
                <a:solidFill>
                  <a:schemeClr val="accent6"/>
                </a:solidFill>
              </a:defRPr>
            </a:lvl6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C53AEF39-C908-4F5F-8B1C-CC063BD87C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9" name="Date Placeholder 6">
            <a:extLst>
              <a:ext uri="{FF2B5EF4-FFF2-40B4-BE49-F238E27FC236}">
                <a16:creationId xmlns:a16="http://schemas.microsoft.com/office/drawing/2014/main" id="{8D20B857-F169-43BD-8AD4-40D26D9BC609}"/>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70FE7B63-A14D-40D0-8E7D-B0D26DA2AEB2}" type="datetimeyyyy">
              <a:rPr lang="en-US" smtClean="0"/>
              <a:t>2025</a:t>
            </a:fld>
            <a:endParaRPr lang="en-US"/>
          </a:p>
        </p:txBody>
      </p:sp>
    </p:spTree>
    <p:extLst>
      <p:ext uri="{BB962C8B-B14F-4D97-AF65-F5344CB8AC3E}">
        <p14:creationId xmlns:p14="http://schemas.microsoft.com/office/powerpoint/2010/main" val="953350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loyds Grey Divider">
    <p:bg>
      <p:bgPr>
        <a:solidFill>
          <a:schemeClr val="tx2">
            <a:alpha val="30000"/>
          </a:schemeClr>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tx1"/>
                </a:solidFill>
              </a:defRPr>
            </a:lvl1pPr>
            <a:lvl2pPr>
              <a:spcBef>
                <a:spcPts val="0"/>
              </a:spcBef>
              <a:defRPr sz="4000">
                <a:solidFill>
                  <a:schemeClr val="tx1"/>
                </a:solidFill>
              </a:defRPr>
            </a:lvl2pPr>
            <a:lvl3pPr marL="0" indent="0">
              <a:spcBef>
                <a:spcPts val="0"/>
              </a:spcBef>
              <a:buNone/>
              <a:defRPr sz="4000">
                <a:solidFill>
                  <a:schemeClr val="bg2"/>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tx1"/>
                </a:solidFill>
              </a:defRPr>
            </a:lvl1pPr>
            <a:lvl2pPr>
              <a:spcBef>
                <a:spcPts val="1800"/>
              </a:spcBef>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EC7AD90E-7030-49AE-A1D1-C1C5E500814C}"/>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C08D85F0-1D53-43DC-8F9C-4840BC4623C2}" type="datetimeyyyy">
              <a:rPr lang="en-US" smtClean="0"/>
              <a:t>2025</a:t>
            </a:fld>
            <a:endParaRPr lang="en-US"/>
          </a:p>
        </p:txBody>
      </p:sp>
    </p:spTree>
    <p:extLst>
      <p:ext uri="{BB962C8B-B14F-4D97-AF65-F5344CB8AC3E}">
        <p14:creationId xmlns:p14="http://schemas.microsoft.com/office/powerpoint/2010/main" val="1406245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loyds Grey Title and Content">
    <p:bg>
      <p:bgPr>
        <a:solidFill>
          <a:schemeClr val="tx2">
            <a:alpha val="3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050"/>
            <a:ext cx="11160000" cy="467995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tx1"/>
                </a:solidFill>
              </a:defRPr>
            </a:lvl1pPr>
            <a:lvl2pPr algn="r">
              <a:defRPr/>
            </a:lvl2pPr>
            <a:lvl3pPr algn="r">
              <a:defRPr/>
            </a:lvl3pPr>
            <a:lvl4pPr algn="r">
              <a:defRPr/>
            </a:lvl4pPr>
            <a:lvl5pPr algn="r">
              <a:defRPr/>
            </a:lvl5pPr>
          </a:lstStyle>
          <a:p>
            <a:pPr lvl="0"/>
            <a:r>
              <a:rPr lang="en-US"/>
              <a:t>Running footer if required</a:t>
            </a:r>
          </a:p>
        </p:txBody>
      </p:sp>
      <p:pic>
        <p:nvPicPr>
          <p:cNvPr id="7" name="Picture 6">
            <a:extLst>
              <a:ext uri="{FF2B5EF4-FFF2-40B4-BE49-F238E27FC236}">
                <a16:creationId xmlns:a16="http://schemas.microsoft.com/office/drawing/2014/main" id="{BB16AD8D-6C3E-4419-B027-E1170377AF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8" name="TextBox 7">
            <a:extLst>
              <a:ext uri="{FF2B5EF4-FFF2-40B4-BE49-F238E27FC236}">
                <a16:creationId xmlns:a16="http://schemas.microsoft.com/office/drawing/2014/main" id="{36BA4488-080B-4D4D-A810-F736BC361595}"/>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sp>
        <p:nvSpPr>
          <p:cNvPr id="12" name="Text Placeholder 3">
            <a:extLst>
              <a:ext uri="{FF2B5EF4-FFF2-40B4-BE49-F238E27FC236}">
                <a16:creationId xmlns:a16="http://schemas.microsoft.com/office/drawing/2014/main" id="{89DEF82A-2A5F-4F09-9358-324F396D7506}"/>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cxnSp>
        <p:nvCxnSpPr>
          <p:cNvPr id="13" name="Straight Connector 12">
            <a:extLst>
              <a:ext uri="{FF2B5EF4-FFF2-40B4-BE49-F238E27FC236}">
                <a16:creationId xmlns:a16="http://schemas.microsoft.com/office/drawing/2014/main" id="{7FC3B7D6-5A8A-430F-A201-FF5B00EEE4D3}"/>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A8146E2F-A5CD-4F92-ADC7-C86F71FE8482}"/>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tx1"/>
                </a:solidFill>
                <a:latin typeface="+mj-lt"/>
              </a:rPr>
              <a:t>Classification: Confidential</a:t>
            </a:r>
          </a:p>
        </p:txBody>
      </p:sp>
      <p:sp>
        <p:nvSpPr>
          <p:cNvPr id="15" name="Date Placeholder 6">
            <a:extLst>
              <a:ext uri="{FF2B5EF4-FFF2-40B4-BE49-F238E27FC236}">
                <a16:creationId xmlns:a16="http://schemas.microsoft.com/office/drawing/2014/main" id="{6A06B26C-7EF3-4DA7-83BC-B41C8B11B5CD}"/>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7EFA422B-6511-4E62-AB54-B6D75E2B377F}" type="datetimeyyyy">
              <a:rPr lang="en-US" smtClean="0"/>
              <a:t>2025</a:t>
            </a:fld>
            <a:endParaRPr lang="en-US"/>
          </a:p>
        </p:txBody>
      </p:sp>
    </p:spTree>
    <p:extLst>
      <p:ext uri="{BB962C8B-B14F-4D97-AF65-F5344CB8AC3E}">
        <p14:creationId xmlns:p14="http://schemas.microsoft.com/office/powerpoint/2010/main" val="254254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loyds Grey Two Title and Content">
    <p:bg>
      <p:bgPr>
        <a:solidFill>
          <a:schemeClr val="tx2">
            <a:alpha val="3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000"/>
            <a:ext cx="5310000" cy="4680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tx1"/>
                </a:solidFill>
              </a:defRPr>
            </a:lvl1pPr>
            <a:lvl2pPr algn="r">
              <a:defRPr/>
            </a:lvl2pPr>
            <a:lvl3pPr algn="r">
              <a:defRPr/>
            </a:lvl3pPr>
            <a:lvl4pPr algn="r">
              <a:defRPr/>
            </a:lvl4pPr>
            <a:lvl5pPr algn="r">
              <a:defRPr/>
            </a:lvl5pPr>
          </a:lstStyle>
          <a:p>
            <a:pPr lvl="0"/>
            <a:r>
              <a:rPr lang="en-US"/>
              <a:t>Running footer if required</a:t>
            </a:r>
          </a:p>
        </p:txBody>
      </p:sp>
      <p:sp>
        <p:nvSpPr>
          <p:cNvPr id="7" name="Text Placeholder 6">
            <a:extLst>
              <a:ext uri="{FF2B5EF4-FFF2-40B4-BE49-F238E27FC236}">
                <a16:creationId xmlns:a16="http://schemas.microsoft.com/office/drawing/2014/main" id="{E43542D8-E35C-432C-BE6F-C57A3FDDB8D9}"/>
              </a:ext>
            </a:extLst>
          </p:cNvPr>
          <p:cNvSpPr>
            <a:spLocks noGrp="1"/>
          </p:cNvSpPr>
          <p:nvPr>
            <p:ph type="body" sz="quarter" idx="17"/>
          </p:nvPr>
        </p:nvSpPr>
        <p:spPr>
          <a:xfrm>
            <a:off x="6389999" y="1638000"/>
            <a:ext cx="5310000" cy="4680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78A17C67-F9D5-4F8E-8502-67112E5819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11" name="TextBox 10">
            <a:extLst>
              <a:ext uri="{FF2B5EF4-FFF2-40B4-BE49-F238E27FC236}">
                <a16:creationId xmlns:a16="http://schemas.microsoft.com/office/drawing/2014/main" id="{62CAE2A4-C50E-4625-9449-96006C264951}"/>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sp>
        <p:nvSpPr>
          <p:cNvPr id="2" name="Title 1">
            <a:extLst>
              <a:ext uri="{FF2B5EF4-FFF2-40B4-BE49-F238E27FC236}">
                <a16:creationId xmlns:a16="http://schemas.microsoft.com/office/drawing/2014/main" id="{1C794717-2421-4BD2-B796-B60414A7ECCD}"/>
              </a:ext>
            </a:extLst>
          </p:cNvPr>
          <p:cNvSpPr>
            <a:spLocks noGrp="1"/>
          </p:cNvSpPr>
          <p:nvPr>
            <p:ph type="title"/>
          </p:nvPr>
        </p:nvSpPr>
        <p:spPr/>
        <p:txBody>
          <a:bodyPr/>
          <a:lstStyle/>
          <a:p>
            <a:r>
              <a:rPr lang="en-US"/>
              <a:t>Click to edit Master title style</a:t>
            </a:r>
            <a:endParaRPr lang="en-GB"/>
          </a:p>
        </p:txBody>
      </p:sp>
      <p:sp>
        <p:nvSpPr>
          <p:cNvPr id="14" name="Text Placeholder 3">
            <a:extLst>
              <a:ext uri="{FF2B5EF4-FFF2-40B4-BE49-F238E27FC236}">
                <a16:creationId xmlns:a16="http://schemas.microsoft.com/office/drawing/2014/main" id="{31F75A68-2325-45C6-9D30-D78BA9C44CCE}"/>
              </a:ext>
            </a:extLst>
          </p:cNvPr>
          <p:cNvSpPr>
            <a:spLocks noGrp="1"/>
          </p:cNvSpPr>
          <p:nvPr>
            <p:ph type="body" sz="quarter" idx="18"/>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0E93FC4E-B55E-4C60-AAF3-2E2DF1BB68AB}"/>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D40C0F8E-1AC3-4B4B-B429-5C095CDE212B}"/>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tx1"/>
                </a:solidFill>
                <a:latin typeface="+mj-lt"/>
              </a:rPr>
              <a:t>Classification: Confidential</a:t>
            </a:r>
          </a:p>
        </p:txBody>
      </p:sp>
      <p:sp>
        <p:nvSpPr>
          <p:cNvPr id="13" name="Date Placeholder 6">
            <a:extLst>
              <a:ext uri="{FF2B5EF4-FFF2-40B4-BE49-F238E27FC236}">
                <a16:creationId xmlns:a16="http://schemas.microsoft.com/office/drawing/2014/main" id="{FC4EEF22-783F-436E-8582-9F361A4D0B4F}"/>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6409D1C2-EFD3-44A7-A55A-A1FA5DDF283A}" type="datetimeyyyy">
              <a:rPr lang="en-US" smtClean="0"/>
              <a:t>2025</a:t>
            </a:fld>
            <a:endParaRPr lang="en-US"/>
          </a:p>
        </p:txBody>
      </p:sp>
    </p:spTree>
    <p:extLst>
      <p:ext uri="{BB962C8B-B14F-4D97-AF65-F5344CB8AC3E}">
        <p14:creationId xmlns:p14="http://schemas.microsoft.com/office/powerpoint/2010/main" val="3253370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loyds Grey Three Title and Content">
    <p:bg>
      <p:bgPr>
        <a:solidFill>
          <a:schemeClr val="tx2">
            <a:alpha val="3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000"/>
            <a:ext cx="3480000" cy="4680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tx1"/>
                </a:solidFill>
              </a:defRPr>
            </a:lvl1pPr>
            <a:lvl2pPr algn="r">
              <a:defRPr/>
            </a:lvl2pPr>
            <a:lvl3pPr algn="r">
              <a:defRPr/>
            </a:lvl3pPr>
            <a:lvl4pPr algn="r">
              <a:defRPr/>
            </a:lvl4pPr>
            <a:lvl5pPr algn="r">
              <a:defRPr/>
            </a:lvl5pPr>
          </a:lstStyle>
          <a:p>
            <a:pPr lvl="0"/>
            <a:r>
              <a:rPr lang="en-US"/>
              <a:t>Running footer if required</a:t>
            </a:r>
          </a:p>
        </p:txBody>
      </p:sp>
      <p:sp>
        <p:nvSpPr>
          <p:cNvPr id="7" name="Text Placeholder 6">
            <a:extLst>
              <a:ext uri="{FF2B5EF4-FFF2-40B4-BE49-F238E27FC236}">
                <a16:creationId xmlns:a16="http://schemas.microsoft.com/office/drawing/2014/main" id="{E43542D8-E35C-432C-BE6F-C57A3FDDB8D9}"/>
              </a:ext>
            </a:extLst>
          </p:cNvPr>
          <p:cNvSpPr>
            <a:spLocks noGrp="1"/>
          </p:cNvSpPr>
          <p:nvPr>
            <p:ph type="body" sz="quarter" idx="17"/>
          </p:nvPr>
        </p:nvSpPr>
        <p:spPr>
          <a:xfrm>
            <a:off x="8219999" y="1638000"/>
            <a:ext cx="3480000" cy="4680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5E1A8181-C9C4-421B-8B23-008BA16EF614}"/>
              </a:ext>
            </a:extLst>
          </p:cNvPr>
          <p:cNvSpPr>
            <a:spLocks noGrp="1"/>
          </p:cNvSpPr>
          <p:nvPr>
            <p:ph idx="18"/>
          </p:nvPr>
        </p:nvSpPr>
        <p:spPr>
          <a:xfrm>
            <a:off x="4379999" y="1638000"/>
            <a:ext cx="3480000" cy="4680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a:extLst>
              <a:ext uri="{FF2B5EF4-FFF2-40B4-BE49-F238E27FC236}">
                <a16:creationId xmlns:a16="http://schemas.microsoft.com/office/drawing/2014/main" id="{9A05AA1F-8B9C-4E5A-BDAD-DB0BC97E79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12" name="TextBox 11">
            <a:extLst>
              <a:ext uri="{FF2B5EF4-FFF2-40B4-BE49-F238E27FC236}">
                <a16:creationId xmlns:a16="http://schemas.microsoft.com/office/drawing/2014/main" id="{5ED484FC-019F-4F1F-96FB-957BAC2E75AF}"/>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sp>
        <p:nvSpPr>
          <p:cNvPr id="2" name="Title 1">
            <a:extLst>
              <a:ext uri="{FF2B5EF4-FFF2-40B4-BE49-F238E27FC236}">
                <a16:creationId xmlns:a16="http://schemas.microsoft.com/office/drawing/2014/main" id="{4CF10936-B60A-46E2-9395-2D560657CCCD}"/>
              </a:ext>
            </a:extLst>
          </p:cNvPr>
          <p:cNvSpPr>
            <a:spLocks noGrp="1"/>
          </p:cNvSpPr>
          <p:nvPr>
            <p:ph type="title"/>
          </p:nvPr>
        </p:nvSpPr>
        <p:spPr/>
        <p:txBody>
          <a:bodyPr/>
          <a:lstStyle/>
          <a:p>
            <a:r>
              <a:rPr lang="en-US"/>
              <a:t>Click to edit Master title style</a:t>
            </a:r>
            <a:endParaRPr lang="en-GB"/>
          </a:p>
        </p:txBody>
      </p:sp>
      <p:sp>
        <p:nvSpPr>
          <p:cNvPr id="15" name="Text Placeholder 3">
            <a:extLst>
              <a:ext uri="{FF2B5EF4-FFF2-40B4-BE49-F238E27FC236}">
                <a16:creationId xmlns:a16="http://schemas.microsoft.com/office/drawing/2014/main" id="{689EADA5-778C-4EE3-AA96-C4B84E68F54D}"/>
              </a:ext>
            </a:extLst>
          </p:cNvPr>
          <p:cNvSpPr>
            <a:spLocks noGrp="1"/>
          </p:cNvSpPr>
          <p:nvPr>
            <p:ph type="body" sz="quarter" idx="19"/>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cxnSp>
        <p:nvCxnSpPr>
          <p:cNvPr id="16" name="Straight Connector 15">
            <a:extLst>
              <a:ext uri="{FF2B5EF4-FFF2-40B4-BE49-F238E27FC236}">
                <a16:creationId xmlns:a16="http://schemas.microsoft.com/office/drawing/2014/main" id="{E3C4FEB1-0108-4B58-8E65-2960A9588491}"/>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B2DECCA8-86B3-43DF-ABEC-4AC58541869E}"/>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tx1"/>
                </a:solidFill>
                <a:latin typeface="+mj-lt"/>
              </a:rPr>
              <a:t>Classification: Confidential</a:t>
            </a:r>
          </a:p>
        </p:txBody>
      </p:sp>
      <p:sp>
        <p:nvSpPr>
          <p:cNvPr id="14" name="Date Placeholder 6">
            <a:extLst>
              <a:ext uri="{FF2B5EF4-FFF2-40B4-BE49-F238E27FC236}">
                <a16:creationId xmlns:a16="http://schemas.microsoft.com/office/drawing/2014/main" id="{309654C2-CF5B-4F0C-8E70-87A783320C91}"/>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7B96BD5C-5C4D-4AF0-A40B-2B1DC198DF78}" type="datetimeyyyy">
              <a:rPr lang="en-US" smtClean="0"/>
              <a:t>2025</a:t>
            </a:fld>
            <a:endParaRPr lang="en-US"/>
          </a:p>
        </p:txBody>
      </p:sp>
    </p:spTree>
    <p:extLst>
      <p:ext uri="{BB962C8B-B14F-4D97-AF65-F5344CB8AC3E}">
        <p14:creationId xmlns:p14="http://schemas.microsoft.com/office/powerpoint/2010/main" val="2920520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loyds Grey Title Only">
    <p:bg>
      <p:bgPr>
        <a:solidFill>
          <a:schemeClr val="tx2">
            <a:alpha val="3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tx1"/>
                </a:solidFill>
              </a:defRPr>
            </a:lvl1pPr>
            <a:lvl2pPr algn="r">
              <a:defRPr/>
            </a:lvl2pPr>
            <a:lvl3pPr algn="r">
              <a:defRPr/>
            </a:lvl3pPr>
            <a:lvl4pPr algn="r">
              <a:defRPr/>
            </a:lvl4pPr>
            <a:lvl5pPr algn="r">
              <a:defRPr/>
            </a:lvl5pPr>
          </a:lstStyle>
          <a:p>
            <a:pPr lvl="0"/>
            <a:r>
              <a:rPr lang="en-US"/>
              <a:t>Running footer if required</a:t>
            </a:r>
          </a:p>
        </p:txBody>
      </p:sp>
      <p:pic>
        <p:nvPicPr>
          <p:cNvPr id="5" name="Picture 4">
            <a:extLst>
              <a:ext uri="{FF2B5EF4-FFF2-40B4-BE49-F238E27FC236}">
                <a16:creationId xmlns:a16="http://schemas.microsoft.com/office/drawing/2014/main" id="{F6A94CC4-5C19-4741-8D6B-1492B1C89C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7" name="TextBox 6">
            <a:extLst>
              <a:ext uri="{FF2B5EF4-FFF2-40B4-BE49-F238E27FC236}">
                <a16:creationId xmlns:a16="http://schemas.microsoft.com/office/drawing/2014/main" id="{2D2F3FFB-2FD7-41A5-BF00-D7B34B1A335E}"/>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sp>
        <p:nvSpPr>
          <p:cNvPr id="2" name="Title 1">
            <a:extLst>
              <a:ext uri="{FF2B5EF4-FFF2-40B4-BE49-F238E27FC236}">
                <a16:creationId xmlns:a16="http://schemas.microsoft.com/office/drawing/2014/main" id="{6270F2BD-B07B-4286-928C-23A066FC2994}"/>
              </a:ext>
            </a:extLst>
          </p:cNvPr>
          <p:cNvSpPr>
            <a:spLocks noGrp="1"/>
          </p:cNvSpPr>
          <p:nvPr>
            <p:ph type="title"/>
          </p:nvPr>
        </p:nvSpPr>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E85C53B7-FF81-40EF-BEA2-F13CFC897D86}"/>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754B82E5-F12F-452C-9972-3BC31773CBCC}"/>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3D4CA76B-F185-4223-9639-E5016EABEA98}"/>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tx1"/>
                </a:solidFill>
                <a:latin typeface="+mj-lt"/>
              </a:rPr>
              <a:t>Classification: Confidential</a:t>
            </a:r>
          </a:p>
        </p:txBody>
      </p:sp>
      <p:sp>
        <p:nvSpPr>
          <p:cNvPr id="15" name="Date Placeholder 6">
            <a:extLst>
              <a:ext uri="{FF2B5EF4-FFF2-40B4-BE49-F238E27FC236}">
                <a16:creationId xmlns:a16="http://schemas.microsoft.com/office/drawing/2014/main" id="{012CF0D7-8D75-4BE9-92E6-1B6DA99920CA}"/>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6F93DED9-DFF5-4F30-82BD-E2112BC80437}" type="datetimeyyyy">
              <a:rPr lang="en-US" smtClean="0"/>
              <a:t>2025</a:t>
            </a:fld>
            <a:endParaRPr lang="en-US"/>
          </a:p>
        </p:txBody>
      </p:sp>
    </p:spTree>
    <p:extLst>
      <p:ext uri="{BB962C8B-B14F-4D97-AF65-F5344CB8AC3E}">
        <p14:creationId xmlns:p14="http://schemas.microsoft.com/office/powerpoint/2010/main" val="3421065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Lloyds Grey Blank">
    <p:bg>
      <p:bgPr>
        <a:solidFill>
          <a:schemeClr val="tx2">
            <a:alpha val="3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tx1"/>
                </a:solidFill>
              </a:defRPr>
            </a:lvl1pPr>
            <a:lvl2pPr algn="r">
              <a:defRPr/>
            </a:lvl2pPr>
            <a:lvl3pPr algn="r">
              <a:defRPr/>
            </a:lvl3pPr>
            <a:lvl4pPr algn="r">
              <a:defRPr/>
            </a:lvl4pPr>
            <a:lvl5pPr algn="r">
              <a:defRPr/>
            </a:lvl5pPr>
          </a:lstStyle>
          <a:p>
            <a:pPr lvl="0"/>
            <a:r>
              <a:rPr lang="en-US"/>
              <a:t>Running footer if required</a:t>
            </a:r>
          </a:p>
        </p:txBody>
      </p:sp>
      <p:pic>
        <p:nvPicPr>
          <p:cNvPr id="8" name="Picture 7">
            <a:extLst>
              <a:ext uri="{FF2B5EF4-FFF2-40B4-BE49-F238E27FC236}">
                <a16:creationId xmlns:a16="http://schemas.microsoft.com/office/drawing/2014/main" id="{C59B4292-90FB-4F91-BF2F-879BE64FCDF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5" name="TextBox 4">
            <a:extLst>
              <a:ext uri="{FF2B5EF4-FFF2-40B4-BE49-F238E27FC236}">
                <a16:creationId xmlns:a16="http://schemas.microsoft.com/office/drawing/2014/main" id="{7E6E008B-B140-4BA9-8B1D-5228D00524B4}"/>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sp>
        <p:nvSpPr>
          <p:cNvPr id="6"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7B3E0C41-86B1-4032-88FB-5430715C8727}"/>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tx1"/>
                </a:solidFill>
                <a:latin typeface="+mj-lt"/>
              </a:rPr>
              <a:t>Classification: Confidential</a:t>
            </a:r>
          </a:p>
        </p:txBody>
      </p:sp>
      <p:sp>
        <p:nvSpPr>
          <p:cNvPr id="11" name="Date Placeholder 6">
            <a:extLst>
              <a:ext uri="{FF2B5EF4-FFF2-40B4-BE49-F238E27FC236}">
                <a16:creationId xmlns:a16="http://schemas.microsoft.com/office/drawing/2014/main" id="{44026F4D-0A73-474F-85FC-0DC00DF19E66}"/>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552FB377-E06C-4270-8ABC-5C91D0F5C9F1}" type="datetimeyyyy">
              <a:rPr lang="en-US" smtClean="0"/>
              <a:t>2025</a:t>
            </a:fld>
            <a:endParaRPr lang="en-US"/>
          </a:p>
        </p:txBody>
      </p:sp>
    </p:spTree>
    <p:extLst>
      <p:ext uri="{BB962C8B-B14F-4D97-AF65-F5344CB8AC3E}">
        <p14:creationId xmlns:p14="http://schemas.microsoft.com/office/powerpoint/2010/main" val="392824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loyds Grey 50%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580256-9F7C-4482-B765-0FD6C591E137}"/>
              </a:ext>
            </a:extLst>
          </p:cNvPr>
          <p:cNvSpPr/>
          <p:nvPr userDrawn="1"/>
        </p:nvSpPr>
        <p:spPr>
          <a:xfrm>
            <a:off x="5843588" y="0"/>
            <a:ext cx="6348412" cy="6858000"/>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39999" y="1638000"/>
            <a:ext cx="5009463" cy="4680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tx1"/>
                </a:solidFill>
              </a:defRPr>
            </a:lvl1pPr>
            <a:lvl2pPr algn="r">
              <a:defRPr/>
            </a:lvl2pPr>
            <a:lvl3pPr algn="r">
              <a:defRPr/>
            </a:lvl3pPr>
            <a:lvl4pPr algn="r">
              <a:defRPr/>
            </a:lvl4pPr>
            <a:lvl5pPr algn="r">
              <a:defRPr/>
            </a:lvl5pPr>
          </a:lstStyle>
          <a:p>
            <a:pPr lvl="0"/>
            <a:r>
              <a:rPr lang="en-US"/>
              <a:t>Running footer if required</a:t>
            </a:r>
          </a:p>
        </p:txBody>
      </p:sp>
      <p:pic>
        <p:nvPicPr>
          <p:cNvPr id="7" name="Picture 6">
            <a:extLst>
              <a:ext uri="{FF2B5EF4-FFF2-40B4-BE49-F238E27FC236}">
                <a16:creationId xmlns:a16="http://schemas.microsoft.com/office/drawing/2014/main" id="{BB16AD8D-6C3E-4419-B027-E1170377AF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11" name="TextBox 10">
            <a:extLst>
              <a:ext uri="{FF2B5EF4-FFF2-40B4-BE49-F238E27FC236}">
                <a16:creationId xmlns:a16="http://schemas.microsoft.com/office/drawing/2014/main" id="{B6BC61D0-CD6D-473E-A952-5403709F6663}"/>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sp>
        <p:nvSpPr>
          <p:cNvPr id="13" name="Text Placeholder 3">
            <a:extLst>
              <a:ext uri="{FF2B5EF4-FFF2-40B4-BE49-F238E27FC236}">
                <a16:creationId xmlns:a16="http://schemas.microsoft.com/office/drawing/2014/main" id="{3639DA2A-6D82-4DB9-AA1C-1E2DD8B5C491}"/>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1104B3AC-107A-48AF-B39A-233F9939D804}"/>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6">
            <a:extLst>
              <a:ext uri="{FF2B5EF4-FFF2-40B4-BE49-F238E27FC236}">
                <a16:creationId xmlns:a16="http://schemas.microsoft.com/office/drawing/2014/main" id="{FC7E690B-2B97-45F8-95A3-0B7556431B06}"/>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11EBE12A-C3E0-400A-92A7-CF4281E4A0B2}" type="datetimeyyyy">
              <a:rPr lang="en-US" smtClean="0"/>
              <a:t>2025</a:t>
            </a:fld>
            <a:endParaRPr lang="en-US"/>
          </a:p>
        </p:txBody>
      </p:sp>
    </p:spTree>
    <p:extLst>
      <p:ext uri="{BB962C8B-B14F-4D97-AF65-F5344CB8AC3E}">
        <p14:creationId xmlns:p14="http://schemas.microsoft.com/office/powerpoint/2010/main" val="3122676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loyds Grey 50%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580256-9F7C-4482-B765-0FD6C591E137}"/>
              </a:ext>
            </a:extLst>
          </p:cNvPr>
          <p:cNvSpPr/>
          <p:nvPr userDrawn="1"/>
        </p:nvSpPr>
        <p:spPr>
          <a:xfrm>
            <a:off x="0" y="0"/>
            <a:ext cx="6348412" cy="6858000"/>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6687237" y="1639452"/>
            <a:ext cx="5009463" cy="4680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tx1"/>
                </a:solidFill>
              </a:defRPr>
            </a:lvl1pPr>
            <a:lvl2pPr algn="r">
              <a:defRPr/>
            </a:lvl2pPr>
            <a:lvl3pPr algn="r">
              <a:defRPr/>
            </a:lvl3pPr>
            <a:lvl4pPr algn="r">
              <a:defRPr/>
            </a:lvl4pPr>
            <a:lvl5pPr algn="r">
              <a:defRPr/>
            </a:lvl5pPr>
          </a:lstStyle>
          <a:p>
            <a:pPr lvl="0"/>
            <a:r>
              <a:rPr lang="en-US"/>
              <a:t>Running footer if required</a:t>
            </a:r>
          </a:p>
        </p:txBody>
      </p:sp>
      <p:pic>
        <p:nvPicPr>
          <p:cNvPr id="7" name="Picture 6">
            <a:extLst>
              <a:ext uri="{FF2B5EF4-FFF2-40B4-BE49-F238E27FC236}">
                <a16:creationId xmlns:a16="http://schemas.microsoft.com/office/drawing/2014/main" id="{BB16AD8D-6C3E-4419-B027-E1170377AF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11" name="TextBox 10">
            <a:extLst>
              <a:ext uri="{FF2B5EF4-FFF2-40B4-BE49-F238E27FC236}">
                <a16:creationId xmlns:a16="http://schemas.microsoft.com/office/drawing/2014/main" id="{F52B3142-90ED-4D4E-862F-03A82590D44F}"/>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sp>
        <p:nvSpPr>
          <p:cNvPr id="13" name="Text Placeholder 3">
            <a:extLst>
              <a:ext uri="{FF2B5EF4-FFF2-40B4-BE49-F238E27FC236}">
                <a16:creationId xmlns:a16="http://schemas.microsoft.com/office/drawing/2014/main" id="{B6AD0FDC-11B3-401B-A4C5-88991505B47C}"/>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5E577CA8-7801-4651-B218-CAFF905E5AB8}"/>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6">
            <a:extLst>
              <a:ext uri="{FF2B5EF4-FFF2-40B4-BE49-F238E27FC236}">
                <a16:creationId xmlns:a16="http://schemas.microsoft.com/office/drawing/2014/main" id="{8C876BCD-885D-48EC-8968-EBA238DAF815}"/>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B91B79A5-3A74-48FC-A18E-AAB3FE187257}" type="datetimeyyyy">
              <a:rPr lang="en-US" smtClean="0"/>
              <a:t>2025</a:t>
            </a:fld>
            <a:endParaRPr lang="en-US"/>
          </a:p>
        </p:txBody>
      </p:sp>
    </p:spTree>
    <p:extLst>
      <p:ext uri="{BB962C8B-B14F-4D97-AF65-F5344CB8AC3E}">
        <p14:creationId xmlns:p14="http://schemas.microsoft.com/office/powerpoint/2010/main" val="272124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b-brand alternative 3">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400" y="4302143"/>
            <a:ext cx="5556600" cy="380480"/>
          </a:xfrm>
        </p:spPr>
        <p:txBody>
          <a:bodyPr wrap="square" tIns="0" bIns="72000">
            <a:spAutoFit/>
          </a:bodyPr>
          <a:lstStyle>
            <a:lvl1pPr marL="0" indent="0" algn="l">
              <a:spcBef>
                <a:spcPts val="0"/>
              </a:spcBef>
              <a:buNone/>
              <a:defRPr sz="2000">
                <a:solidFill>
                  <a:schemeClr val="bg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2193925"/>
            <a:ext cx="5562600" cy="1743075"/>
          </a:xfrm>
        </p:spPr>
        <p:txBody>
          <a:bodyPr anchor="b"/>
          <a:lstStyle>
            <a:lvl1pPr>
              <a:defRPr sz="4000">
                <a:solidFill>
                  <a:schemeClr val="bg1"/>
                </a:solidFill>
              </a:defRPr>
            </a:lvl1pPr>
            <a:lvl2pPr>
              <a:defRPr sz="4000">
                <a:solidFill>
                  <a:schemeClr val="bg1"/>
                </a:solidFill>
              </a:defRPr>
            </a:lvl2pPr>
            <a:lvl3pPr marL="0" indent="0">
              <a:buNone/>
              <a:defRPr sz="4000">
                <a:solidFill>
                  <a:schemeClr val="tx1"/>
                </a:solidFill>
              </a:defRPr>
            </a:lvl3pPr>
            <a:lvl4pPr marL="0" indent="0">
              <a:buNone/>
              <a:defRPr sz="4000">
                <a:solidFill>
                  <a:schemeClr val="accent3"/>
                </a:solidFill>
              </a:defRPr>
            </a:lvl4pPr>
            <a:lvl5pPr marL="0" indent="0">
              <a:buNone/>
              <a:defRPr sz="4000">
                <a:solidFill>
                  <a:schemeClr val="accent5"/>
                </a:solidFill>
              </a:defRPr>
            </a:lvl5pPr>
            <a:lvl6pPr marL="0" indent="0">
              <a:lnSpc>
                <a:spcPct val="100000"/>
              </a:lnSpc>
              <a:spcBef>
                <a:spcPts val="600"/>
              </a:spcBef>
              <a:buFontTx/>
              <a:buNone/>
              <a:defRPr sz="4000">
                <a:solidFill>
                  <a:schemeClr val="accent6"/>
                </a:solidFill>
              </a:defRPr>
            </a:lvl6pPr>
            <a:lvl7pPr marL="0" indent="0">
              <a:lnSpc>
                <a:spcPct val="100000"/>
              </a:lnSpc>
              <a:spcBef>
                <a:spcPts val="600"/>
              </a:spcBef>
              <a:buNone/>
              <a:defRPr sz="4000">
                <a:solidFill>
                  <a:schemeClr val="accent2"/>
                </a:solidFill>
              </a:defRPr>
            </a:lvl7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75A7CD1A-BA6C-49F3-A1BC-DD5FBD3506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79327" y="4302143"/>
            <a:ext cx="1350462" cy="2006582"/>
          </a:xfrm>
          <a:prstGeom prst="rect">
            <a:avLst/>
          </a:prstGeom>
        </p:spPr>
      </p:pic>
      <p:sp>
        <p:nvSpPr>
          <p:cNvPr id="6" name="Rectangle 5">
            <a:extLst>
              <a:ext uri="{FF2B5EF4-FFF2-40B4-BE49-F238E27FC236}">
                <a16:creationId xmlns:a16="http://schemas.microsoft.com/office/drawing/2014/main" id="{4D01F455-77BC-433F-9361-E2499640C238}"/>
              </a:ext>
            </a:extLst>
          </p:cNvPr>
          <p:cNvSpPr/>
          <p:nvPr userDrawn="1"/>
        </p:nvSpPr>
        <p:spPr>
          <a:xfrm>
            <a:off x="11430000" y="0"/>
            <a:ext cx="762000" cy="6858000"/>
          </a:xfrm>
          <a:prstGeom prst="rect">
            <a:avLst/>
          </a:prstGeom>
          <a:solidFill>
            <a:srgbClr val="CCE4F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72000" tIns="72000" rIns="72000" bIns="540000" rtlCol="0" anchor="ctr"/>
          <a:lstStyle/>
          <a:p>
            <a:pPr algn="r"/>
            <a:r>
              <a:rPr lang="en-GB" sz="2400" b="1">
                <a:solidFill>
                  <a:schemeClr val="accent1"/>
                </a:solidFill>
              </a:rPr>
              <a:t>Blueprint Two</a:t>
            </a:r>
          </a:p>
        </p:txBody>
      </p:sp>
      <p:sp>
        <p:nvSpPr>
          <p:cNvPr id="10" name="Date Placeholder 6">
            <a:extLst>
              <a:ext uri="{FF2B5EF4-FFF2-40B4-BE49-F238E27FC236}">
                <a16:creationId xmlns:a16="http://schemas.microsoft.com/office/drawing/2014/main" id="{E399ABB6-8759-44B2-85DC-A94C09775576}"/>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8CBB10C9-C3A9-4083-911C-DBB76369CE0C}" type="datetimeyyyy">
              <a:rPr lang="en-US" smtClean="0"/>
              <a:t>2025</a:t>
            </a:fld>
            <a:endParaRPr lang="en-US"/>
          </a:p>
        </p:txBody>
      </p:sp>
    </p:spTree>
    <p:extLst>
      <p:ext uri="{BB962C8B-B14F-4D97-AF65-F5344CB8AC3E}">
        <p14:creationId xmlns:p14="http://schemas.microsoft.com/office/powerpoint/2010/main" val="105859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loyds Grey 30%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580256-9F7C-4482-B765-0FD6C591E137}"/>
              </a:ext>
            </a:extLst>
          </p:cNvPr>
          <p:cNvSpPr/>
          <p:nvPr userDrawn="1"/>
        </p:nvSpPr>
        <p:spPr>
          <a:xfrm>
            <a:off x="7620000" y="0"/>
            <a:ext cx="4572000" cy="6858000"/>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39999" y="1639452"/>
            <a:ext cx="6712139" cy="4680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tx1"/>
                </a:solidFill>
              </a:defRPr>
            </a:lvl1pPr>
            <a:lvl2pPr algn="r">
              <a:defRPr/>
            </a:lvl2pPr>
            <a:lvl3pPr algn="r">
              <a:defRPr/>
            </a:lvl3pPr>
            <a:lvl4pPr algn="r">
              <a:defRPr/>
            </a:lvl4pPr>
            <a:lvl5pPr algn="r">
              <a:defRPr/>
            </a:lvl5pPr>
          </a:lstStyle>
          <a:p>
            <a:pPr lvl="0"/>
            <a:r>
              <a:rPr lang="en-US"/>
              <a:t>Running footer if required</a:t>
            </a:r>
          </a:p>
        </p:txBody>
      </p:sp>
      <p:pic>
        <p:nvPicPr>
          <p:cNvPr id="7" name="Picture 6">
            <a:extLst>
              <a:ext uri="{FF2B5EF4-FFF2-40B4-BE49-F238E27FC236}">
                <a16:creationId xmlns:a16="http://schemas.microsoft.com/office/drawing/2014/main" id="{BB16AD8D-6C3E-4419-B027-E1170377AF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11" name="TextBox 10">
            <a:extLst>
              <a:ext uri="{FF2B5EF4-FFF2-40B4-BE49-F238E27FC236}">
                <a16:creationId xmlns:a16="http://schemas.microsoft.com/office/drawing/2014/main" id="{1D147165-E1AC-413F-86B3-20F9ED78EFD8}"/>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sp>
        <p:nvSpPr>
          <p:cNvPr id="13" name="Text Placeholder 3">
            <a:extLst>
              <a:ext uri="{FF2B5EF4-FFF2-40B4-BE49-F238E27FC236}">
                <a16:creationId xmlns:a16="http://schemas.microsoft.com/office/drawing/2014/main" id="{A1B50964-C1B7-46EE-9D04-51A520F074C0}"/>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5390A79F-A155-47EA-97CE-13EF3E08129F}"/>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CB529747-6FB9-4DF1-AF35-D98F75BBE7FF}"/>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tx1"/>
                </a:solidFill>
                <a:latin typeface="+mj-lt"/>
              </a:rPr>
              <a:t>Classification: Confidential</a:t>
            </a:r>
          </a:p>
        </p:txBody>
      </p:sp>
      <p:sp>
        <p:nvSpPr>
          <p:cNvPr id="17" name="Date Placeholder 6">
            <a:extLst>
              <a:ext uri="{FF2B5EF4-FFF2-40B4-BE49-F238E27FC236}">
                <a16:creationId xmlns:a16="http://schemas.microsoft.com/office/drawing/2014/main" id="{8295D357-0C8C-445F-BB48-C0446EF6DE9C}"/>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F7ABAEF2-8657-49D0-AA56-239D2FE8AE8F}" type="datetimeyyyy">
              <a:rPr lang="en-US" smtClean="0"/>
              <a:t>2025</a:t>
            </a:fld>
            <a:endParaRPr lang="en-US"/>
          </a:p>
        </p:txBody>
      </p:sp>
    </p:spTree>
    <p:extLst>
      <p:ext uri="{BB962C8B-B14F-4D97-AF65-F5344CB8AC3E}">
        <p14:creationId xmlns:p14="http://schemas.microsoft.com/office/powerpoint/2010/main" val="4193847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loyds Grey 30%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580256-9F7C-4482-B765-0FD6C591E137}"/>
              </a:ext>
            </a:extLst>
          </p:cNvPr>
          <p:cNvSpPr/>
          <p:nvPr userDrawn="1"/>
        </p:nvSpPr>
        <p:spPr>
          <a:xfrm>
            <a:off x="0" y="0"/>
            <a:ext cx="4572000" cy="6858000"/>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834759" y="1638447"/>
            <a:ext cx="6861941" cy="4680000"/>
          </a:xfrm>
        </p:spPr>
        <p:txBody>
          <a:bodyPr/>
          <a:lstStyle>
            <a:lvl1pP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tx1"/>
                </a:solidFill>
              </a:defRPr>
            </a:lvl1pPr>
            <a:lvl2pPr algn="r">
              <a:defRPr/>
            </a:lvl2pPr>
            <a:lvl3pPr algn="r">
              <a:defRPr/>
            </a:lvl3pPr>
            <a:lvl4pPr algn="r">
              <a:defRPr/>
            </a:lvl4pPr>
            <a:lvl5pPr algn="r">
              <a:defRPr/>
            </a:lvl5pPr>
          </a:lstStyle>
          <a:p>
            <a:pPr lvl="0"/>
            <a:r>
              <a:rPr lang="en-US"/>
              <a:t>Running footer if required</a:t>
            </a:r>
          </a:p>
        </p:txBody>
      </p:sp>
      <p:pic>
        <p:nvPicPr>
          <p:cNvPr id="7" name="Picture 6">
            <a:extLst>
              <a:ext uri="{FF2B5EF4-FFF2-40B4-BE49-F238E27FC236}">
                <a16:creationId xmlns:a16="http://schemas.microsoft.com/office/drawing/2014/main" id="{BB16AD8D-6C3E-4419-B027-E1170377AF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11" name="TextBox 10">
            <a:extLst>
              <a:ext uri="{FF2B5EF4-FFF2-40B4-BE49-F238E27FC236}">
                <a16:creationId xmlns:a16="http://schemas.microsoft.com/office/drawing/2014/main" id="{8020A550-7274-4E2D-888D-BF35B8D3D662}"/>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sp>
        <p:nvSpPr>
          <p:cNvPr id="13" name="Text Placeholder 3">
            <a:extLst>
              <a:ext uri="{FF2B5EF4-FFF2-40B4-BE49-F238E27FC236}">
                <a16:creationId xmlns:a16="http://schemas.microsoft.com/office/drawing/2014/main" id="{A04BE7C6-207C-4A2E-8074-4516F20DCC62}"/>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cxnSp>
        <p:nvCxnSpPr>
          <p:cNvPr id="14" name="Straight Connector 13">
            <a:extLst>
              <a:ext uri="{FF2B5EF4-FFF2-40B4-BE49-F238E27FC236}">
                <a16:creationId xmlns:a16="http://schemas.microsoft.com/office/drawing/2014/main" id="{F9641FD8-008A-465D-B6C8-F56BB243AA98}"/>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6E373FA5-4677-4DFB-8013-CEE2D2012910}"/>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tx1"/>
                </a:solidFill>
                <a:latin typeface="+mj-lt"/>
              </a:rPr>
              <a:t>Classification: Confidential</a:t>
            </a:r>
          </a:p>
        </p:txBody>
      </p:sp>
      <p:sp>
        <p:nvSpPr>
          <p:cNvPr id="17" name="Date Placeholder 6">
            <a:extLst>
              <a:ext uri="{FF2B5EF4-FFF2-40B4-BE49-F238E27FC236}">
                <a16:creationId xmlns:a16="http://schemas.microsoft.com/office/drawing/2014/main" id="{A3462CD8-37BF-4C4E-B664-D53E3212724F}"/>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889A9F4B-2F1B-4EE8-AF38-D2002F0AF884}" type="datetimeyyyy">
              <a:rPr lang="en-US" smtClean="0"/>
              <a:t>2025</a:t>
            </a:fld>
            <a:endParaRPr lang="en-US"/>
          </a:p>
        </p:txBody>
      </p:sp>
    </p:spTree>
    <p:extLst>
      <p:ext uri="{BB962C8B-B14F-4D97-AF65-F5344CB8AC3E}">
        <p14:creationId xmlns:p14="http://schemas.microsoft.com/office/powerpoint/2010/main" val="996752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43800" y="2685574"/>
            <a:ext cx="3704400" cy="1486853"/>
          </a:xfrm>
          <a:prstGeom prst="rect">
            <a:avLst/>
          </a:prstGeom>
        </p:spPr>
      </p:pic>
    </p:spTree>
    <p:extLst>
      <p:ext uri="{BB962C8B-B14F-4D97-AF65-F5344CB8AC3E}">
        <p14:creationId xmlns:p14="http://schemas.microsoft.com/office/powerpoint/2010/main" val="3219270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loyds Blue 3 Cover">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525" y="4630863"/>
            <a:ext cx="11160000" cy="380480"/>
          </a:xfrm>
        </p:spPr>
        <p:txBody>
          <a:bodyPr tIns="0" bIns="72000">
            <a:spAutoFit/>
          </a:bodyPr>
          <a:lstStyle>
            <a:lvl1pPr marL="0" indent="0" algn="l">
              <a:spcBef>
                <a:spcPts val="0"/>
              </a:spcBef>
              <a:buNone/>
              <a:defRPr sz="2000">
                <a:solidFill>
                  <a:schemeClr val="bg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7" name="Date Placeholder 6">
            <a:extLst>
              <a:ext uri="{FF2B5EF4-FFF2-40B4-BE49-F238E27FC236}">
                <a16:creationId xmlns:a16="http://schemas.microsoft.com/office/drawing/2014/main" id="{2EED929A-2272-40F0-BA54-CD6276342305}"/>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875F877E-372E-4000-9C3D-30A850C99DA9}" type="datetimeyyyy">
              <a:rPr lang="en-US" smtClean="0"/>
              <a:t>2025</a:t>
            </a:fld>
            <a:endParaRPr lang="en-US"/>
          </a:p>
        </p:txBody>
      </p:sp>
      <p:sp>
        <p:nvSpPr>
          <p:cNvPr id="9" name="Text Placeholder 2">
            <a:extLst>
              <a:ext uri="{FF2B5EF4-FFF2-40B4-BE49-F238E27FC236}">
                <a16:creationId xmlns:a16="http://schemas.microsoft.com/office/drawing/2014/main" id="{D8C26ED4-9F39-4FA1-877C-B3E27754F1B5}"/>
              </a:ext>
            </a:extLst>
          </p:cNvPr>
          <p:cNvSpPr>
            <a:spLocks noGrp="1"/>
          </p:cNvSpPr>
          <p:nvPr>
            <p:ph type="body" sz="quarter" idx="12" hasCustomPrompt="1"/>
          </p:nvPr>
        </p:nvSpPr>
        <p:spPr>
          <a:xfrm>
            <a:off x="533400" y="3343526"/>
            <a:ext cx="5848350" cy="514471"/>
          </a:xfrm>
        </p:spPr>
        <p:txBody>
          <a:bodyPr/>
          <a:lstStyle>
            <a:lvl1pPr>
              <a:defRPr sz="4000" b="0">
                <a:solidFill>
                  <a:schemeClr val="bg1"/>
                </a:solidFill>
              </a:defRPr>
            </a:lvl1pPr>
            <a:lvl2pPr>
              <a:spcBef>
                <a:spcPts val="1800"/>
              </a:spcBef>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subheading</a:t>
            </a:r>
          </a:p>
          <a:p>
            <a:pPr lvl="1"/>
            <a:endParaRPr lang="en-US"/>
          </a:p>
        </p:txBody>
      </p:sp>
      <p:sp>
        <p:nvSpPr>
          <p:cNvPr id="11" name="Text Placeholder 2">
            <a:extLst>
              <a:ext uri="{FF2B5EF4-FFF2-40B4-BE49-F238E27FC236}">
                <a16:creationId xmlns:a16="http://schemas.microsoft.com/office/drawing/2014/main" id="{6B1F32B9-E67F-40B6-A47C-4B5C48F5BE27}"/>
              </a:ext>
            </a:extLst>
          </p:cNvPr>
          <p:cNvSpPr>
            <a:spLocks noGrp="1"/>
          </p:cNvSpPr>
          <p:nvPr>
            <p:ph type="body" sz="quarter" idx="13" hasCustomPrompt="1"/>
          </p:nvPr>
        </p:nvSpPr>
        <p:spPr>
          <a:xfrm>
            <a:off x="533399" y="2699858"/>
            <a:ext cx="11365675" cy="514471"/>
          </a:xfrm>
        </p:spPr>
        <p:txBody>
          <a:bodyPr/>
          <a:lstStyle>
            <a:lvl1pPr>
              <a:defRPr sz="4000" b="1">
                <a:solidFill>
                  <a:schemeClr val="bg1"/>
                </a:solidFill>
              </a:defRPr>
            </a:lvl1pPr>
            <a:lvl2pPr>
              <a:spcBef>
                <a:spcPts val="1800"/>
              </a:spcBef>
              <a:defRPr sz="1050" b="1">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heading</a:t>
            </a:r>
          </a:p>
          <a:p>
            <a:pPr lvl="1"/>
            <a:endParaRPr lang="en-US"/>
          </a:p>
        </p:txBody>
      </p:sp>
    </p:spTree>
    <p:extLst>
      <p:ext uri="{BB962C8B-B14F-4D97-AF65-F5344CB8AC3E}">
        <p14:creationId xmlns:p14="http://schemas.microsoft.com/office/powerpoint/2010/main" val="33413079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Lloyds Title and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82C7E051-88B9-4FEA-9C15-3E2BD1F3F86B}"/>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4FCE64D5-8E7E-4E0E-A9CC-2AAC662770EC}"/>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EBEA3663-B9B0-49D3-AA63-41E9CB5251CE}" type="datetimeyyyy">
              <a:rPr lang="en-US" smtClean="0"/>
              <a:t>2025</a:t>
            </a:fld>
            <a:endParaRPr lang="en-US"/>
          </a:p>
        </p:txBody>
      </p:sp>
      <p:sp>
        <p:nvSpPr>
          <p:cNvPr id="5" name="Text Placeholder 4">
            <a:extLst>
              <a:ext uri="{FF2B5EF4-FFF2-40B4-BE49-F238E27FC236}">
                <a16:creationId xmlns:a16="http://schemas.microsoft.com/office/drawing/2014/main" id="{80957209-3BC2-A173-61C2-688B22785B5F}"/>
              </a:ext>
            </a:extLst>
          </p:cNvPr>
          <p:cNvSpPr>
            <a:spLocks noGrp="1"/>
          </p:cNvSpPr>
          <p:nvPr>
            <p:ph type="body" sz="quarter" idx="18"/>
          </p:nvPr>
        </p:nvSpPr>
        <p:spPr>
          <a:xfrm>
            <a:off x="539999" y="1638606"/>
            <a:ext cx="11160000"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A6E695A2-B2AD-2899-B1DD-D212045DCC8B}"/>
              </a:ext>
            </a:extLst>
          </p:cNvPr>
          <p:cNvSpPr txBox="1"/>
          <p:nvPr userDrawn="1"/>
        </p:nvSpPr>
        <p:spPr>
          <a:xfrm>
            <a:off x="4804913" y="6616040"/>
            <a:ext cx="2415396" cy="230832"/>
          </a:xfrm>
          <a:prstGeom prst="rect">
            <a:avLst/>
          </a:prstGeom>
          <a:solidFill>
            <a:schemeClr val="bg1"/>
          </a:solidFill>
        </p:spPr>
        <p:txBody>
          <a:bodyPr wrap="square" rtlCol="0">
            <a:spAutoFit/>
          </a:bodyPr>
          <a:lstStyle/>
          <a:p>
            <a:pPr algn="l"/>
            <a:endParaRPr lang="en-GB" sz="900" b="1">
              <a:solidFill>
                <a:schemeClr val="accent3"/>
              </a:solidFill>
            </a:endParaRPr>
          </a:p>
        </p:txBody>
      </p:sp>
    </p:spTree>
    <p:extLst>
      <p:ext uri="{BB962C8B-B14F-4D97-AF65-F5344CB8AC3E}">
        <p14:creationId xmlns:p14="http://schemas.microsoft.com/office/powerpoint/2010/main" val="220731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Lloyds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606"/>
            <a:ext cx="11160000" cy="467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82C7E051-88B9-4FEA-9C15-3E2BD1F3F86B}"/>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endParaRPr lang="en-GB"/>
          </a:p>
        </p:txBody>
      </p:sp>
      <p:sp>
        <p:nvSpPr>
          <p:cNvPr id="7" name="Date Placeholder 6">
            <a:extLst>
              <a:ext uri="{FF2B5EF4-FFF2-40B4-BE49-F238E27FC236}">
                <a16:creationId xmlns:a16="http://schemas.microsoft.com/office/drawing/2014/main" id="{4FCE64D5-8E7E-4E0E-A9CC-2AAC662770EC}"/>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EBEA3663-B9B0-49D3-AA63-41E9CB5251CE}" type="datetimeyyyy">
              <a:rPr lang="en-US" smtClean="0"/>
              <a:t>2025</a:t>
            </a:fld>
            <a:endParaRPr lang="en-US"/>
          </a:p>
        </p:txBody>
      </p:sp>
      <p:sp>
        <p:nvSpPr>
          <p:cNvPr id="2" name="TextBox 1">
            <a:extLst>
              <a:ext uri="{FF2B5EF4-FFF2-40B4-BE49-F238E27FC236}">
                <a16:creationId xmlns:a16="http://schemas.microsoft.com/office/drawing/2014/main" id="{3891CB48-6804-1C38-387A-1A2B2CBA3A32}"/>
              </a:ext>
            </a:extLst>
          </p:cNvPr>
          <p:cNvSpPr txBox="1"/>
          <p:nvPr userDrawn="1"/>
        </p:nvSpPr>
        <p:spPr>
          <a:xfrm>
            <a:off x="4804913" y="6616040"/>
            <a:ext cx="2415396" cy="230832"/>
          </a:xfrm>
          <a:prstGeom prst="rect">
            <a:avLst/>
          </a:prstGeom>
          <a:solidFill>
            <a:schemeClr val="bg1"/>
          </a:solidFill>
        </p:spPr>
        <p:txBody>
          <a:bodyPr wrap="square" rtlCol="0">
            <a:spAutoFit/>
          </a:bodyPr>
          <a:lstStyle/>
          <a:p>
            <a:pPr algn="l"/>
            <a:endParaRPr lang="en-GB" sz="900" b="1">
              <a:solidFill>
                <a:schemeClr val="accent3"/>
              </a:solidFill>
            </a:endParaRPr>
          </a:p>
        </p:txBody>
      </p:sp>
    </p:spTree>
    <p:extLst>
      <p:ext uri="{BB962C8B-B14F-4D97-AF65-F5344CB8AC3E}">
        <p14:creationId xmlns:p14="http://schemas.microsoft.com/office/powerpoint/2010/main" val="1771438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98E85975-D549-47FD-B4CC-1939534FD249}"/>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
        <p:nvSpPr>
          <p:cNvPr id="2" name="TextBox 1">
            <a:extLst>
              <a:ext uri="{FF2B5EF4-FFF2-40B4-BE49-F238E27FC236}">
                <a16:creationId xmlns:a16="http://schemas.microsoft.com/office/drawing/2014/main" id="{3D49CFE1-FA00-B256-CA83-EC8027760313}"/>
              </a:ext>
            </a:extLst>
          </p:cNvPr>
          <p:cNvSpPr txBox="1"/>
          <p:nvPr userDrawn="1"/>
        </p:nvSpPr>
        <p:spPr>
          <a:xfrm>
            <a:off x="4804913" y="6616040"/>
            <a:ext cx="2415396" cy="230832"/>
          </a:xfrm>
          <a:prstGeom prst="rect">
            <a:avLst/>
          </a:prstGeom>
          <a:solidFill>
            <a:schemeClr val="bg1"/>
          </a:solidFill>
        </p:spPr>
        <p:txBody>
          <a:bodyPr wrap="square" rtlCol="0">
            <a:spAutoFit/>
          </a:bodyPr>
          <a:lstStyle/>
          <a:p>
            <a:pPr algn="l"/>
            <a:endParaRPr lang="en-GB" sz="900" b="1">
              <a:solidFill>
                <a:schemeClr val="accent3"/>
              </a:solidFill>
            </a:endParaRPr>
          </a:p>
        </p:txBody>
      </p:sp>
    </p:spTree>
    <p:extLst>
      <p:ext uri="{BB962C8B-B14F-4D97-AF65-F5344CB8AC3E}">
        <p14:creationId xmlns:p14="http://schemas.microsoft.com/office/powerpoint/2010/main" val="2394308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Lloyds 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98E85975-D549-47FD-B4CC-1939534FD249}"/>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endParaRPr lang="en-GB"/>
          </a:p>
        </p:txBody>
      </p:sp>
      <p:sp>
        <p:nvSpPr>
          <p:cNvPr id="7" name="Date Placeholder 6">
            <a:extLst>
              <a:ext uri="{FF2B5EF4-FFF2-40B4-BE49-F238E27FC236}">
                <a16:creationId xmlns:a16="http://schemas.microsoft.com/office/drawing/2014/main" id="{FD75E3F6-A3ED-45DB-AC3A-B5468D8F96F5}"/>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50D10680-CAAA-4CE0-87BF-93E3048E78B2}" type="datetimeyyyy">
              <a:rPr lang="en-US" smtClean="0"/>
              <a:t>2025</a:t>
            </a:fld>
            <a:endParaRPr lang="en-US"/>
          </a:p>
        </p:txBody>
      </p:sp>
      <p:sp>
        <p:nvSpPr>
          <p:cNvPr id="2" name="TextBox 1">
            <a:extLst>
              <a:ext uri="{FF2B5EF4-FFF2-40B4-BE49-F238E27FC236}">
                <a16:creationId xmlns:a16="http://schemas.microsoft.com/office/drawing/2014/main" id="{E97A4646-60EC-25C9-1F10-EFE43E037D05}"/>
              </a:ext>
            </a:extLst>
          </p:cNvPr>
          <p:cNvSpPr txBox="1"/>
          <p:nvPr userDrawn="1"/>
        </p:nvSpPr>
        <p:spPr>
          <a:xfrm>
            <a:off x="4804913" y="6616040"/>
            <a:ext cx="2415396" cy="230832"/>
          </a:xfrm>
          <a:prstGeom prst="rect">
            <a:avLst/>
          </a:prstGeom>
          <a:solidFill>
            <a:schemeClr val="bg1"/>
          </a:solidFill>
        </p:spPr>
        <p:txBody>
          <a:bodyPr wrap="square" rtlCol="0">
            <a:spAutoFit/>
          </a:bodyPr>
          <a:lstStyle/>
          <a:p>
            <a:pPr algn="l"/>
            <a:endParaRPr lang="en-GB" sz="900" b="1">
              <a:solidFill>
                <a:schemeClr val="accent3"/>
              </a:solidFill>
            </a:endParaRPr>
          </a:p>
        </p:txBody>
      </p:sp>
    </p:spTree>
    <p:extLst>
      <p:ext uri="{BB962C8B-B14F-4D97-AF65-F5344CB8AC3E}">
        <p14:creationId xmlns:p14="http://schemas.microsoft.com/office/powerpoint/2010/main" val="22996903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loyds Thre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557"/>
            <a:ext cx="3480000"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7" name="Text Placeholder 6">
            <a:extLst>
              <a:ext uri="{FF2B5EF4-FFF2-40B4-BE49-F238E27FC236}">
                <a16:creationId xmlns:a16="http://schemas.microsoft.com/office/drawing/2014/main" id="{E43542D8-E35C-432C-BE6F-C57A3FDDB8D9}"/>
              </a:ext>
            </a:extLst>
          </p:cNvPr>
          <p:cNvSpPr>
            <a:spLocks noGrp="1"/>
          </p:cNvSpPr>
          <p:nvPr>
            <p:ph type="body" sz="quarter" idx="17"/>
          </p:nvPr>
        </p:nvSpPr>
        <p:spPr>
          <a:xfrm>
            <a:off x="8219999" y="1638557"/>
            <a:ext cx="34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5E1A8181-C9C4-421B-8B23-008BA16EF614}"/>
              </a:ext>
            </a:extLst>
          </p:cNvPr>
          <p:cNvSpPr>
            <a:spLocks noGrp="1"/>
          </p:cNvSpPr>
          <p:nvPr>
            <p:ph idx="18"/>
          </p:nvPr>
        </p:nvSpPr>
        <p:spPr>
          <a:xfrm>
            <a:off x="4379999" y="1638557"/>
            <a:ext cx="3480000"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73801C53-8B28-4B4B-AA04-ED864A8EFD3C}"/>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36A8AA5B-DD84-4A19-B63C-B058C57078EA}"/>
              </a:ext>
            </a:extLst>
          </p:cNvPr>
          <p:cNvSpPr>
            <a:spLocks noGrp="1"/>
          </p:cNvSpPr>
          <p:nvPr>
            <p:ph type="body" sz="quarter" idx="19"/>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endParaRPr lang="en-GB"/>
          </a:p>
        </p:txBody>
      </p:sp>
      <p:sp>
        <p:nvSpPr>
          <p:cNvPr id="11" name="Date Placeholder 6">
            <a:extLst>
              <a:ext uri="{FF2B5EF4-FFF2-40B4-BE49-F238E27FC236}">
                <a16:creationId xmlns:a16="http://schemas.microsoft.com/office/drawing/2014/main" id="{A12414A5-7073-4FAF-BD0D-F20158C72E66}"/>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18EE2BF3-DFE0-4420-A038-8ED0D3AE9703}" type="datetimeyyyy">
              <a:rPr lang="en-US" smtClean="0"/>
              <a:t>2025</a:t>
            </a:fld>
            <a:endParaRPr lang="en-US"/>
          </a:p>
        </p:txBody>
      </p:sp>
      <p:sp>
        <p:nvSpPr>
          <p:cNvPr id="4" name="TextBox 3">
            <a:extLst>
              <a:ext uri="{FF2B5EF4-FFF2-40B4-BE49-F238E27FC236}">
                <a16:creationId xmlns:a16="http://schemas.microsoft.com/office/drawing/2014/main" id="{1581658C-52E0-B59C-D386-6414692E938A}"/>
              </a:ext>
            </a:extLst>
          </p:cNvPr>
          <p:cNvSpPr txBox="1"/>
          <p:nvPr userDrawn="1"/>
        </p:nvSpPr>
        <p:spPr>
          <a:xfrm>
            <a:off x="4804913" y="6616040"/>
            <a:ext cx="2415396" cy="230832"/>
          </a:xfrm>
          <a:prstGeom prst="rect">
            <a:avLst/>
          </a:prstGeom>
          <a:solidFill>
            <a:schemeClr val="bg1"/>
          </a:solidFill>
        </p:spPr>
        <p:txBody>
          <a:bodyPr wrap="square" rtlCol="0">
            <a:spAutoFit/>
          </a:bodyPr>
          <a:lstStyle/>
          <a:p>
            <a:pPr algn="l"/>
            <a:endParaRPr lang="en-GB" sz="900" b="1">
              <a:solidFill>
                <a:schemeClr val="accent3"/>
              </a:solidFill>
            </a:endParaRPr>
          </a:p>
        </p:txBody>
      </p:sp>
    </p:spTree>
    <p:extLst>
      <p:ext uri="{BB962C8B-B14F-4D97-AF65-F5344CB8AC3E}">
        <p14:creationId xmlns:p14="http://schemas.microsoft.com/office/powerpoint/2010/main" val="3862390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Lloyds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606"/>
            <a:ext cx="11160000" cy="467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82C7E051-88B9-4FEA-9C15-3E2BD1F3F86B}"/>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endParaRPr lang="en-GB"/>
          </a:p>
        </p:txBody>
      </p:sp>
      <p:sp>
        <p:nvSpPr>
          <p:cNvPr id="7" name="Date Placeholder 6">
            <a:extLst>
              <a:ext uri="{FF2B5EF4-FFF2-40B4-BE49-F238E27FC236}">
                <a16:creationId xmlns:a16="http://schemas.microsoft.com/office/drawing/2014/main" id="{4FCE64D5-8E7E-4E0E-A9CC-2AAC662770EC}"/>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EBEA3663-B9B0-49D3-AA63-41E9CB5251CE}" type="datetimeyyyy">
              <a:rPr lang="en-US" smtClean="0"/>
              <a:t>2025</a:t>
            </a:fld>
            <a:endParaRPr lang="en-US"/>
          </a:p>
        </p:txBody>
      </p:sp>
      <p:sp>
        <p:nvSpPr>
          <p:cNvPr id="2" name="TextBox 1">
            <a:extLst>
              <a:ext uri="{FF2B5EF4-FFF2-40B4-BE49-F238E27FC236}">
                <a16:creationId xmlns:a16="http://schemas.microsoft.com/office/drawing/2014/main" id="{BF296952-88B2-32B5-6187-89F5E52A1349}"/>
              </a:ext>
            </a:extLst>
          </p:cNvPr>
          <p:cNvSpPr txBox="1"/>
          <p:nvPr userDrawn="1"/>
        </p:nvSpPr>
        <p:spPr>
          <a:xfrm>
            <a:off x="4804913" y="6616040"/>
            <a:ext cx="2415396" cy="230832"/>
          </a:xfrm>
          <a:prstGeom prst="rect">
            <a:avLst/>
          </a:prstGeom>
          <a:solidFill>
            <a:schemeClr val="bg1"/>
          </a:solidFill>
        </p:spPr>
        <p:txBody>
          <a:bodyPr wrap="square" rtlCol="0">
            <a:spAutoFit/>
          </a:bodyPr>
          <a:lstStyle/>
          <a:p>
            <a:pPr algn="l"/>
            <a:endParaRPr lang="en-GB" sz="900" b="1">
              <a:solidFill>
                <a:schemeClr val="accent3"/>
              </a:solidFill>
            </a:endParaRPr>
          </a:p>
        </p:txBody>
      </p:sp>
    </p:spTree>
    <p:extLst>
      <p:ext uri="{BB962C8B-B14F-4D97-AF65-F5344CB8AC3E}">
        <p14:creationId xmlns:p14="http://schemas.microsoft.com/office/powerpoint/2010/main" val="352046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loyds Turquoise Divider">
    <p:bg>
      <p:bgPr>
        <a:solidFill>
          <a:schemeClr val="accent5"/>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tx1"/>
                </a:solidFill>
              </a:defRPr>
            </a:lvl1pPr>
            <a:lvl2pPr>
              <a:spcBef>
                <a:spcPts val="0"/>
              </a:spcBef>
              <a:defRPr sz="4000">
                <a:solidFill>
                  <a:schemeClr val="tx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tx1"/>
                </a:solidFill>
              </a:defRPr>
            </a:lvl1pPr>
            <a:lvl2pPr>
              <a:spcBef>
                <a:spcPts val="1800"/>
              </a:spcBef>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5D2B497-5E65-402C-8816-F2EEA2327E6A}"/>
              </a:ext>
            </a:extLst>
          </p:cNvPr>
          <p:cNvPicPr>
            <a:picLocks noChangeAspect="1"/>
          </p:cNvPicPr>
          <p:nvPr userDrawn="1"/>
        </p:nvPicPr>
        <p:blipFill>
          <a:blip r:embed="rId2"/>
          <a:stretch>
            <a:fillRect/>
          </a:stretch>
        </p:blipFill>
        <p:spPr>
          <a:xfrm>
            <a:off x="539399" y="0"/>
            <a:ext cx="1345376" cy="540711"/>
          </a:xfrm>
          <a:prstGeom prst="rect">
            <a:avLst/>
          </a:prstGeom>
        </p:spPr>
      </p:pic>
      <p:sp>
        <p:nvSpPr>
          <p:cNvPr id="11" name="Date Placeholder 6">
            <a:extLst>
              <a:ext uri="{FF2B5EF4-FFF2-40B4-BE49-F238E27FC236}">
                <a16:creationId xmlns:a16="http://schemas.microsoft.com/office/drawing/2014/main" id="{A96C0EAD-14E5-4CFB-BE3A-A1D88A14CA35}"/>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82D1D251-8D2E-45C2-8721-0FBCCEDBF4DA}" type="datetimeyyyy">
              <a:rPr lang="en-US" smtClean="0"/>
              <a:t>2025</a:t>
            </a:fld>
            <a:endParaRPr lang="en-US"/>
          </a:p>
        </p:txBody>
      </p:sp>
    </p:spTree>
    <p:extLst>
      <p:ext uri="{BB962C8B-B14F-4D97-AF65-F5344CB8AC3E}">
        <p14:creationId xmlns:p14="http://schemas.microsoft.com/office/powerpoint/2010/main" val="509931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loyds Blue Divider">
    <p:bg>
      <p:bgPr>
        <a:solidFill>
          <a:srgbClr val="02AFF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tx1"/>
                </a:solidFill>
              </a:defRPr>
            </a:lvl1pPr>
            <a:lvl2pPr>
              <a:spcBef>
                <a:spcPts val="0"/>
              </a:spcBef>
              <a:defRPr sz="4000">
                <a:solidFill>
                  <a:schemeClr val="tx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tx1"/>
                </a:solidFill>
              </a:defRPr>
            </a:lvl1pPr>
            <a:lvl2pPr>
              <a:spcBef>
                <a:spcPts val="1800"/>
              </a:spcBef>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5D2B497-5E65-402C-8816-F2EEA2327E6A}"/>
              </a:ext>
            </a:extLst>
          </p:cNvPr>
          <p:cNvPicPr>
            <a:picLocks noChangeAspect="1"/>
          </p:cNvPicPr>
          <p:nvPr userDrawn="1"/>
        </p:nvPicPr>
        <p:blipFill>
          <a:blip r:embed="rId2"/>
          <a:stretch>
            <a:fillRect/>
          </a:stretch>
        </p:blipFill>
        <p:spPr>
          <a:xfrm>
            <a:off x="539399" y="0"/>
            <a:ext cx="1345376" cy="540711"/>
          </a:xfrm>
          <a:prstGeom prst="rect">
            <a:avLst/>
          </a:prstGeom>
        </p:spPr>
      </p:pic>
      <p:sp>
        <p:nvSpPr>
          <p:cNvPr id="11" name="Date Placeholder 6">
            <a:extLst>
              <a:ext uri="{FF2B5EF4-FFF2-40B4-BE49-F238E27FC236}">
                <a16:creationId xmlns:a16="http://schemas.microsoft.com/office/drawing/2014/main" id="{6EB681CC-A6CF-4DCA-97F5-501C70572881}"/>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a:solidFill>
                  <a:schemeClr val="bg1"/>
                </a:solidFill>
              </a:defRPr>
            </a:lvl1pPr>
          </a:lstStyle>
          <a:p>
            <a:r>
              <a:rPr lang="en-AU"/>
              <a:t>© Lloyd’s </a:t>
            </a:r>
            <a:fld id="{908F0B41-D44F-404F-BF62-C22977C7B83A}" type="datetimeyyyy">
              <a:rPr lang="en-US"/>
              <a:t>2025</a:t>
            </a:fld>
            <a:endParaRPr lang="en-US"/>
          </a:p>
        </p:txBody>
      </p:sp>
    </p:spTree>
    <p:extLst>
      <p:ext uri="{BB962C8B-B14F-4D97-AF65-F5344CB8AC3E}">
        <p14:creationId xmlns:p14="http://schemas.microsoft.com/office/powerpoint/2010/main" val="4164459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Lloyds Blue 3 Title Only">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solidFill>
                  <a:schemeClr val="bg1"/>
                </a:solidFill>
              </a:defRPr>
            </a:lvl1pPr>
            <a:lvl2pPr algn="r">
              <a:defRPr/>
            </a:lvl2pPr>
            <a:lvl3pPr algn="r">
              <a:defRPr/>
            </a:lvl3pPr>
            <a:lvl4pPr algn="r">
              <a:defRPr/>
            </a:lvl4pPr>
            <a:lvl5pPr algn="r">
              <a:defRPr/>
            </a:lvl5pPr>
          </a:lstStyle>
          <a:p>
            <a:pPr lvl="0"/>
            <a:r>
              <a:rPr lang="en-US"/>
              <a:t>Running footer if required</a:t>
            </a:r>
          </a:p>
        </p:txBody>
      </p:sp>
      <p:pic>
        <p:nvPicPr>
          <p:cNvPr id="5" name="Picture 4">
            <a:extLst>
              <a:ext uri="{FF2B5EF4-FFF2-40B4-BE49-F238E27FC236}">
                <a16:creationId xmlns:a16="http://schemas.microsoft.com/office/drawing/2014/main" id="{F6A94CC4-5C19-4741-8D6B-1492B1C89CE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7" name="TextBox 6">
            <a:extLst>
              <a:ext uri="{FF2B5EF4-FFF2-40B4-BE49-F238E27FC236}">
                <a16:creationId xmlns:a16="http://schemas.microsoft.com/office/drawing/2014/main" id="{4C4330F1-EB36-464A-82C2-583D099C826D}"/>
              </a:ext>
            </a:extLst>
          </p:cNvPr>
          <p:cNvSpPr txBox="1">
            <a:spLocks/>
          </p:cNvSpPr>
          <p:nvPr userDrawn="1"/>
        </p:nvSpPr>
        <p:spPr>
          <a:xfrm>
            <a:off x="11410125" y="6320362"/>
            <a:ext cx="289874" cy="252000"/>
          </a:xfrm>
          <a:prstGeom prst="rect">
            <a:avLst/>
          </a:prstGeom>
        </p:spPr>
        <p:txBody>
          <a:bodyPr vert="horz" lIns="0" tIns="4572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a:solidFill>
                  <a:schemeClr val="bg1"/>
                </a:solidFill>
              </a:rPr>
              <a:pPr lvl="0"/>
              <a:t>‹#›</a:t>
            </a:fld>
            <a:endParaRPr lang="en-GB" sz="1200" noProof="0">
              <a:solidFill>
                <a:schemeClr val="bg1"/>
              </a:solidFill>
            </a:endParaRPr>
          </a:p>
        </p:txBody>
      </p:sp>
      <p:sp>
        <p:nvSpPr>
          <p:cNvPr id="11" name="Text Placeholder 3">
            <a:extLst>
              <a:ext uri="{FF2B5EF4-FFF2-40B4-BE49-F238E27FC236}">
                <a16:creationId xmlns:a16="http://schemas.microsoft.com/office/drawing/2014/main" id="{10DDDD33-4ABC-41D2-BFBA-3E18E3E4887A}"/>
              </a:ext>
            </a:extLst>
          </p:cNvPr>
          <p:cNvSpPr>
            <a:spLocks noGrp="1"/>
          </p:cNvSpPr>
          <p:nvPr>
            <p:ph type="body" sz="quarter" idx="17"/>
          </p:nvPr>
        </p:nvSpPr>
        <p:spPr>
          <a:xfrm>
            <a:off x="533400" y="1100138"/>
            <a:ext cx="11160125" cy="307777"/>
          </a:xfrm>
        </p:spPr>
        <p:txBody>
          <a:bodyPr>
            <a:spAutoFit/>
          </a:bodyPr>
          <a:lstStyle>
            <a:lvl1pPr>
              <a:defRPr b="0">
                <a:solidFill>
                  <a:schemeClr val="bg1"/>
                </a:solidFill>
              </a:defRPr>
            </a:lvl1pPr>
          </a:lstStyle>
          <a:p>
            <a:pPr lvl="0"/>
            <a:r>
              <a:rPr lang="en-US"/>
              <a:t>Click to edit Master text styles</a:t>
            </a:r>
            <a:endParaRPr lang="en-GB"/>
          </a:p>
        </p:txBody>
      </p:sp>
      <p:cxnSp>
        <p:nvCxnSpPr>
          <p:cNvPr id="12" name="Straight Connector 11">
            <a:extLst>
              <a:ext uri="{FF2B5EF4-FFF2-40B4-BE49-F238E27FC236}">
                <a16:creationId xmlns:a16="http://schemas.microsoft.com/office/drawing/2014/main" id="{94FA9098-D6DE-4A49-9A5C-6E7B3FE2BC68}"/>
              </a:ext>
            </a:extLst>
          </p:cNvPr>
          <p:cNvCxnSpPr>
            <a:cxnSpLocks/>
          </p:cNvCxnSpPr>
          <p:nvPr userDrawn="1"/>
        </p:nvCxnSpPr>
        <p:spPr>
          <a:xfrm>
            <a:off x="533400" y="1431835"/>
            <a:ext cx="1116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B1C3DB9E-D072-41E8-BCFF-693B7104EAF5}"/>
              </a:ext>
            </a:extLst>
          </p:cNvPr>
          <p:cNvSpPr txBox="1"/>
          <p:nvPr userDrawn="1"/>
        </p:nvSpPr>
        <p:spPr>
          <a:xfrm>
            <a:off x="5263052" y="6649884"/>
            <a:ext cx="1665897" cy="153888"/>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chemeClr val="bg1"/>
                </a:solidFill>
                <a:latin typeface="+mj-lt"/>
              </a:rPr>
              <a:t>Classification: Confidential</a:t>
            </a:r>
          </a:p>
        </p:txBody>
      </p:sp>
      <p:sp>
        <p:nvSpPr>
          <p:cNvPr id="15" name="Date Placeholder 6">
            <a:extLst>
              <a:ext uri="{FF2B5EF4-FFF2-40B4-BE49-F238E27FC236}">
                <a16:creationId xmlns:a16="http://schemas.microsoft.com/office/drawing/2014/main" id="{BB9D5A19-F07F-4452-9229-FDA7189BDC74}"/>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a:solidFill>
                  <a:schemeClr val="bg1"/>
                </a:solidFill>
              </a:defRPr>
            </a:lvl1pPr>
          </a:lstStyle>
          <a:p>
            <a:r>
              <a:rPr lang="en-AU"/>
              <a:t>© Lloyd’s </a:t>
            </a:r>
            <a:fld id="{0A8023D2-0E6E-4465-958E-6D83BCE39067}" type="datetimeyyyy">
              <a:rPr lang="en-US"/>
              <a:t>2025</a:t>
            </a:fld>
            <a:endParaRPr lang="en-US"/>
          </a:p>
        </p:txBody>
      </p:sp>
      <p:sp>
        <p:nvSpPr>
          <p:cNvPr id="2" name="TextBox 1">
            <a:extLst>
              <a:ext uri="{FF2B5EF4-FFF2-40B4-BE49-F238E27FC236}">
                <a16:creationId xmlns:a16="http://schemas.microsoft.com/office/drawing/2014/main" id="{B9A5B94D-8B0A-6876-4AF7-5317B5B11043}"/>
              </a:ext>
            </a:extLst>
          </p:cNvPr>
          <p:cNvSpPr txBox="1"/>
          <p:nvPr userDrawn="1"/>
        </p:nvSpPr>
        <p:spPr>
          <a:xfrm>
            <a:off x="4804913" y="6616040"/>
            <a:ext cx="2415396" cy="230832"/>
          </a:xfrm>
          <a:prstGeom prst="rect">
            <a:avLst/>
          </a:prstGeom>
          <a:solidFill>
            <a:schemeClr val="accent1"/>
          </a:solidFill>
        </p:spPr>
        <p:txBody>
          <a:bodyPr wrap="square" rtlCol="0">
            <a:spAutoFit/>
          </a:bodyPr>
          <a:lstStyle/>
          <a:p>
            <a:pPr algn="l"/>
            <a:endParaRPr lang="en-GB" sz="900" b="1">
              <a:solidFill>
                <a:schemeClr val="accent3"/>
              </a:solidFill>
            </a:endParaRPr>
          </a:p>
        </p:txBody>
      </p:sp>
    </p:spTree>
    <p:extLst>
      <p:ext uri="{BB962C8B-B14F-4D97-AF65-F5344CB8AC3E}">
        <p14:creationId xmlns:p14="http://schemas.microsoft.com/office/powerpoint/2010/main" val="3712353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loyds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606"/>
            <a:ext cx="11160000" cy="467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82C7E051-88B9-4FEA-9C15-3E2BD1F3F86B}"/>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4FCE64D5-8E7E-4E0E-A9CC-2AAC662770EC}"/>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tx1"/>
                </a:solidFill>
              </a:defRPr>
            </a:lvl1pPr>
          </a:lstStyle>
          <a:p>
            <a:r>
              <a:rPr lang="en-AU"/>
              <a:t>© Lloyd’s </a:t>
            </a:r>
            <a:fld id="{EBEA3663-B9B0-49D3-AA63-41E9CB5251CE}" type="datetimeyyyy">
              <a:rPr lang="en-US" smtClean="0"/>
              <a:t>2025</a:t>
            </a:fld>
            <a:endParaRPr lang="en-US"/>
          </a:p>
        </p:txBody>
      </p:sp>
    </p:spTree>
    <p:extLst>
      <p:ext uri="{BB962C8B-B14F-4D97-AF65-F5344CB8AC3E}">
        <p14:creationId xmlns:p14="http://schemas.microsoft.com/office/powerpoint/2010/main" val="281659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loyds Rust Divider">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tx1"/>
                </a:solidFill>
              </a:defRPr>
            </a:lvl1pPr>
            <a:lvl2pPr>
              <a:spcBef>
                <a:spcPts val="0"/>
              </a:spcBef>
              <a:defRPr sz="4000">
                <a:solidFill>
                  <a:schemeClr val="tx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tx1"/>
                </a:solidFill>
              </a:defRPr>
            </a:lvl1pPr>
            <a:lvl2pPr>
              <a:spcBef>
                <a:spcPts val="1800"/>
              </a:spcBef>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5D2B497-5E65-402C-8816-F2EEA2327E6A}"/>
              </a:ext>
            </a:extLst>
          </p:cNvPr>
          <p:cNvPicPr>
            <a:picLocks noChangeAspect="1"/>
          </p:cNvPicPr>
          <p:nvPr userDrawn="1"/>
        </p:nvPicPr>
        <p:blipFill>
          <a:blip r:embed="rId2"/>
          <a:stretch>
            <a:fillRect/>
          </a:stretch>
        </p:blipFill>
        <p:spPr>
          <a:xfrm>
            <a:off x="539399" y="0"/>
            <a:ext cx="1345376" cy="540711"/>
          </a:xfrm>
          <a:prstGeom prst="rect">
            <a:avLst/>
          </a:prstGeom>
        </p:spPr>
      </p:pic>
      <p:sp>
        <p:nvSpPr>
          <p:cNvPr id="11" name="Date Placeholder 6">
            <a:extLst>
              <a:ext uri="{FF2B5EF4-FFF2-40B4-BE49-F238E27FC236}">
                <a16:creationId xmlns:a16="http://schemas.microsoft.com/office/drawing/2014/main" id="{F8DFB627-28EF-4E1B-9543-C449A3B19223}"/>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665887C7-FE0D-42CF-A0FF-A4595805ACC7}" type="datetimeyyyy">
              <a:rPr lang="en-US" smtClean="0"/>
              <a:t>2025</a:t>
            </a:fld>
            <a:endParaRPr lang="en-US"/>
          </a:p>
        </p:txBody>
      </p:sp>
    </p:spTree>
    <p:extLst>
      <p:ext uri="{BB962C8B-B14F-4D97-AF65-F5344CB8AC3E}">
        <p14:creationId xmlns:p14="http://schemas.microsoft.com/office/powerpoint/2010/main" val="346382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loyds Blue Divider">
    <p:bg>
      <p:bgPr>
        <a:solidFill>
          <a:srgbClr val="02AFF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tx1"/>
                </a:solidFill>
              </a:defRPr>
            </a:lvl1pPr>
            <a:lvl2pPr>
              <a:spcBef>
                <a:spcPts val="0"/>
              </a:spcBef>
              <a:defRPr sz="4000">
                <a:solidFill>
                  <a:schemeClr val="tx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tx1"/>
                </a:solidFill>
              </a:defRPr>
            </a:lvl1pPr>
            <a:lvl2pPr>
              <a:spcBef>
                <a:spcPts val="1800"/>
              </a:spcBef>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5D2B497-5E65-402C-8816-F2EEA2327E6A}"/>
              </a:ext>
            </a:extLst>
          </p:cNvPr>
          <p:cNvPicPr>
            <a:picLocks noChangeAspect="1"/>
          </p:cNvPicPr>
          <p:nvPr userDrawn="1"/>
        </p:nvPicPr>
        <p:blipFill>
          <a:blip r:embed="rId2"/>
          <a:stretch>
            <a:fillRect/>
          </a:stretch>
        </p:blipFill>
        <p:spPr>
          <a:xfrm>
            <a:off x="539399" y="0"/>
            <a:ext cx="1345376" cy="540711"/>
          </a:xfrm>
          <a:prstGeom prst="rect">
            <a:avLst/>
          </a:prstGeom>
        </p:spPr>
      </p:pic>
      <p:sp>
        <p:nvSpPr>
          <p:cNvPr id="11" name="Date Placeholder 6">
            <a:extLst>
              <a:ext uri="{FF2B5EF4-FFF2-40B4-BE49-F238E27FC236}">
                <a16:creationId xmlns:a16="http://schemas.microsoft.com/office/drawing/2014/main" id="{6EB681CC-A6CF-4DCA-97F5-501C70572881}"/>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908F0B41-D44F-404F-BF62-C22977C7B83A}" type="datetimeyyyy">
              <a:rPr lang="en-US" smtClean="0"/>
              <a:t>2025</a:t>
            </a:fld>
            <a:endParaRPr lang="en-US"/>
          </a:p>
        </p:txBody>
      </p:sp>
    </p:spTree>
    <p:extLst>
      <p:ext uri="{BB962C8B-B14F-4D97-AF65-F5344CB8AC3E}">
        <p14:creationId xmlns:p14="http://schemas.microsoft.com/office/powerpoint/2010/main" val="148385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loyds Yellow Divider">
    <p:bg>
      <p:bgPr>
        <a:solidFill>
          <a:srgbClr val="FFC629"/>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tx1"/>
                </a:solidFill>
              </a:defRPr>
            </a:lvl1pPr>
            <a:lvl2pPr>
              <a:spcBef>
                <a:spcPts val="0"/>
              </a:spcBef>
              <a:defRPr sz="4000">
                <a:solidFill>
                  <a:schemeClr val="tx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tx1"/>
                </a:solidFill>
              </a:defRPr>
            </a:lvl1pPr>
            <a:lvl2pPr>
              <a:spcBef>
                <a:spcPts val="1800"/>
              </a:spcBef>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5D2B497-5E65-402C-8816-F2EEA2327E6A}"/>
              </a:ext>
            </a:extLst>
          </p:cNvPr>
          <p:cNvPicPr>
            <a:picLocks noChangeAspect="1"/>
          </p:cNvPicPr>
          <p:nvPr userDrawn="1"/>
        </p:nvPicPr>
        <p:blipFill>
          <a:blip r:embed="rId2"/>
          <a:stretch>
            <a:fillRect/>
          </a:stretch>
        </p:blipFill>
        <p:spPr>
          <a:xfrm>
            <a:off x="539399" y="0"/>
            <a:ext cx="1345376" cy="540711"/>
          </a:xfrm>
          <a:prstGeom prst="rect">
            <a:avLst/>
          </a:prstGeom>
        </p:spPr>
      </p:pic>
      <p:sp>
        <p:nvSpPr>
          <p:cNvPr id="11" name="Date Placeholder 6">
            <a:extLst>
              <a:ext uri="{FF2B5EF4-FFF2-40B4-BE49-F238E27FC236}">
                <a16:creationId xmlns:a16="http://schemas.microsoft.com/office/drawing/2014/main" id="{B29046F1-F48B-427D-8E0A-233849EE9F92}"/>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09A3B0A6-D255-4D89-92C7-65CD46AF022D}" type="datetimeyyyy">
              <a:rPr lang="en-US" smtClean="0"/>
              <a:t>2025</a:t>
            </a:fld>
            <a:endParaRPr lang="en-US"/>
          </a:p>
        </p:txBody>
      </p:sp>
    </p:spTree>
    <p:extLst>
      <p:ext uri="{BB962C8B-B14F-4D97-AF65-F5344CB8AC3E}">
        <p14:creationId xmlns:p14="http://schemas.microsoft.com/office/powerpoint/2010/main" val="220204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ub-brand Divider 1">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bg1"/>
                </a:solidFill>
              </a:defRPr>
            </a:lvl1pPr>
            <a:lvl2pPr>
              <a:spcBef>
                <a:spcPts val="0"/>
              </a:spcBef>
              <a:defRPr sz="4000">
                <a:solidFill>
                  <a:schemeClr val="bg1"/>
                </a:solidFill>
              </a:defRPr>
            </a:lvl2pPr>
            <a:lvl3pPr marL="0" indent="0">
              <a:spcBef>
                <a:spcPts val="0"/>
              </a:spcBef>
              <a:buNone/>
              <a:defRPr sz="4000">
                <a:solidFill>
                  <a:schemeClr val="tx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accent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bg1"/>
                </a:solidFill>
              </a:defRPr>
            </a:lvl1pPr>
            <a:lvl2pPr>
              <a:spcBef>
                <a:spcPts val="1800"/>
              </a:spcBef>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CA64EF8-30F1-4101-91C8-714A92B1B7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pic>
        <p:nvPicPr>
          <p:cNvPr id="9" name="Picture 8">
            <a:extLst>
              <a:ext uri="{FF2B5EF4-FFF2-40B4-BE49-F238E27FC236}">
                <a16:creationId xmlns:a16="http://schemas.microsoft.com/office/drawing/2014/main" id="{3CC19AA7-A2D4-470F-8E29-CB83A5D82CDD}"/>
              </a:ext>
            </a:extLst>
          </p:cNvPr>
          <p:cNvPicPr>
            <a:picLocks noChangeAspect="1"/>
          </p:cNvPicPr>
          <p:nvPr userDrawn="1"/>
        </p:nvPicPr>
        <p:blipFill>
          <a:blip r:embed="rId3"/>
          <a:stretch>
            <a:fillRect/>
          </a:stretch>
        </p:blipFill>
        <p:spPr>
          <a:xfrm>
            <a:off x="9428830" y="3961345"/>
            <a:ext cx="2235200" cy="2376311"/>
          </a:xfrm>
          <a:prstGeom prst="rect">
            <a:avLst/>
          </a:prstGeom>
        </p:spPr>
      </p:pic>
      <p:sp>
        <p:nvSpPr>
          <p:cNvPr id="12" name="Date Placeholder 6">
            <a:extLst>
              <a:ext uri="{FF2B5EF4-FFF2-40B4-BE49-F238E27FC236}">
                <a16:creationId xmlns:a16="http://schemas.microsoft.com/office/drawing/2014/main" id="{89AC9806-7D94-4819-8C10-14273319A653}"/>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solidFill>
                  <a:schemeClr val="bg1"/>
                </a:solidFill>
              </a:defRPr>
            </a:lvl1pPr>
          </a:lstStyle>
          <a:p>
            <a:r>
              <a:rPr lang="en-AU"/>
              <a:t>© Lloyd’s </a:t>
            </a:r>
            <a:fld id="{E0B87202-C7D8-4B3C-816F-626058AE1C1B}" type="datetimeyyyy">
              <a:rPr lang="en-US" smtClean="0"/>
              <a:t>2025</a:t>
            </a:fld>
            <a:endParaRPr lang="en-US"/>
          </a:p>
        </p:txBody>
      </p:sp>
    </p:spTree>
    <p:extLst>
      <p:ext uri="{BB962C8B-B14F-4D97-AF65-F5344CB8AC3E}">
        <p14:creationId xmlns:p14="http://schemas.microsoft.com/office/powerpoint/2010/main" val="3924728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emf"/><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ags" Target="../tags/tag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2.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540000"/>
            <a:ext cx="11160000" cy="560905"/>
          </a:xfrm>
          <a:prstGeom prst="rect">
            <a:avLst/>
          </a:prstGeom>
        </p:spPr>
        <p:txBody>
          <a:bodyPr vert="horz" lIns="0" tIns="72000" rIns="0" bIns="72000" rtlCol="0" anchor="t">
            <a:spAutoFit/>
          </a:bodyPr>
          <a:lstStyle/>
          <a:p>
            <a:r>
              <a:rPr lang="en-US" noProof="0"/>
              <a:t>Click to edit Master title style</a:t>
            </a:r>
            <a:endParaRPr lang="en-GB" noProof="0"/>
          </a:p>
        </p:txBody>
      </p:sp>
      <p:sp>
        <p:nvSpPr>
          <p:cNvPr id="3" name="Text Placeholder 2"/>
          <p:cNvSpPr>
            <a:spLocks noGrp="1"/>
          </p:cNvSpPr>
          <p:nvPr>
            <p:ph type="body" idx="1"/>
          </p:nvPr>
        </p:nvSpPr>
        <p:spPr>
          <a:xfrm>
            <a:off x="539999" y="1638606"/>
            <a:ext cx="11160000" cy="46799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Box 16"/>
          <p:cNvSpPr txBox="1">
            <a:spLocks/>
          </p:cNvSpPr>
          <p:nvPr userDrawn="1"/>
        </p:nvSpPr>
        <p:spPr>
          <a:xfrm>
            <a:off x="11410125" y="6320362"/>
            <a:ext cx="289874" cy="252000"/>
          </a:xfrm>
          <a:prstGeom prst="rect">
            <a:avLst/>
          </a:prstGeom>
        </p:spPr>
        <p:txBody>
          <a:bodyPr vert="horz" lIns="0" tIns="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pic>
        <p:nvPicPr>
          <p:cNvPr id="24" name="Picture 23"/>
          <p:cNvPicPr>
            <a:picLocks noChangeAspect="1"/>
          </p:cNvPicPr>
          <p:nvPr userDrawn="1"/>
        </p:nvPicPr>
        <p:blipFill>
          <a:blip r:embed="rId45"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6" name="empower - DO NOT DELETE!!!" hidden="1"/>
          <p:cNvSpPr/>
          <p:nvPr userDrawn="1">
            <p:custDataLst>
              <p:tags r:id="rId44"/>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9D8F751A-5368-44C1-ACE0-AF82FC323B62}"/>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40249720-02F5-4300-A5F6-B5FDFB2A77F2}"/>
              </a:ext>
            </a:extLst>
          </p:cNvPr>
          <p:cNvSpPr txBox="1"/>
          <p:nvPr userDrawn="1"/>
        </p:nvSpPr>
        <p:spPr>
          <a:xfrm>
            <a:off x="5263052" y="6595656"/>
            <a:ext cx="166589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Classification: Confidential</a:t>
            </a:r>
          </a:p>
        </p:txBody>
      </p:sp>
      <p:sp>
        <p:nvSpPr>
          <p:cNvPr id="13" name="Date Placeholder 6">
            <a:extLst>
              <a:ext uri="{FF2B5EF4-FFF2-40B4-BE49-F238E27FC236}">
                <a16:creationId xmlns:a16="http://schemas.microsoft.com/office/drawing/2014/main" id="{B95C483D-D7CA-4B09-9DDB-7A54CE65A2E9}"/>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lvl1pPr>
          </a:lstStyle>
          <a:p>
            <a:r>
              <a:rPr lang="en-AU"/>
              <a:t>© Lloyd’s </a:t>
            </a:r>
            <a:fld id="{7635958B-2964-4FAF-AF13-7322ED1B62C4}" type="datetimeyyyy">
              <a:rPr lang="en-US" smtClean="0"/>
              <a:t>2025</a:t>
            </a:fld>
            <a:endParaRPr lang="en-US"/>
          </a:p>
        </p:txBody>
      </p:sp>
    </p:spTree>
    <p:extLst>
      <p:ext uri="{BB962C8B-B14F-4D97-AF65-F5344CB8AC3E}">
        <p14:creationId xmlns:p14="http://schemas.microsoft.com/office/powerpoint/2010/main" val="426955868"/>
      </p:ext>
    </p:extLst>
  </p:cSld>
  <p:clrMap bg1="lt1" tx1="dk1" bg2="lt2" tx2="dk2" accent1="accent1" accent2="accent2" accent3="accent3" accent4="accent4" accent5="accent5" accent6="accent6" hlink="hlink" folHlink="folHlink"/>
  <p:sldLayoutIdLst>
    <p:sldLayoutId id="2147483743" r:id="rId1"/>
    <p:sldLayoutId id="2147483790" r:id="rId2"/>
    <p:sldLayoutId id="2147483791" r:id="rId3"/>
    <p:sldLayoutId id="2147483792" r:id="rId4"/>
    <p:sldLayoutId id="2147483785" r:id="rId5"/>
    <p:sldLayoutId id="2147483786" r:id="rId6"/>
    <p:sldLayoutId id="2147483787" r:id="rId7"/>
    <p:sldLayoutId id="2147483788" r:id="rId8"/>
    <p:sldLayoutId id="2147483793" r:id="rId9"/>
    <p:sldLayoutId id="2147483794" r:id="rId10"/>
    <p:sldLayoutId id="2147483795" r:id="rId11"/>
    <p:sldLayoutId id="2147483779" r:id="rId12"/>
    <p:sldLayoutId id="2147483777" r:id="rId13"/>
    <p:sldLayoutId id="2147483796" r:id="rId14"/>
    <p:sldLayoutId id="2147483719" r:id="rId15"/>
    <p:sldLayoutId id="2147483736" r:id="rId16"/>
    <p:sldLayoutId id="2147483737" r:id="rId17"/>
    <p:sldLayoutId id="2147483738" r:id="rId18"/>
    <p:sldLayoutId id="2147483739" r:id="rId19"/>
    <p:sldLayoutId id="2147483733" r:id="rId20"/>
    <p:sldLayoutId id="2147483716" r:id="rId21"/>
    <p:sldLayoutId id="2147483755" r:id="rId22"/>
    <p:sldLayoutId id="2147483761" r:id="rId23"/>
    <p:sldLayoutId id="2147483762" r:id="rId24"/>
    <p:sldLayoutId id="2147483783" r:id="rId25"/>
    <p:sldLayoutId id="2147483742" r:id="rId26"/>
    <p:sldLayoutId id="2147483754" r:id="rId27"/>
    <p:sldLayoutId id="2147483749" r:id="rId28"/>
    <p:sldLayoutId id="2147483750" r:id="rId29"/>
    <p:sldLayoutId id="2147483784" r:id="rId30"/>
    <p:sldLayoutId id="2147483780" r:id="rId31"/>
    <p:sldLayoutId id="2147483782" r:id="rId32"/>
    <p:sldLayoutId id="2147483763" r:id="rId33"/>
    <p:sldLayoutId id="2147483764" r:id="rId34"/>
    <p:sldLayoutId id="2147483765" r:id="rId35"/>
    <p:sldLayoutId id="2147483766" r:id="rId36"/>
    <p:sldLayoutId id="2147483767" r:id="rId37"/>
    <p:sldLayoutId id="2147483769" r:id="rId38"/>
    <p:sldLayoutId id="2147483773" r:id="rId39"/>
    <p:sldLayoutId id="2147483774" r:id="rId40"/>
    <p:sldLayoutId id="2147483775" r:id="rId41"/>
    <p:sldLayoutId id="2147483734" r:id="rId42"/>
  </p:sldLayoutIdLst>
  <p:hf sldNum="0" hdr="0" ft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0"/>
        </a:spcAft>
        <a:buFontTx/>
        <a:buNone/>
        <a:defRPr sz="2000" b="1" kern="120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0"/>
        </a:spcAft>
        <a:buFontTx/>
        <a:buNone/>
        <a:defRPr sz="2000" kern="1200">
          <a:solidFill>
            <a:schemeClr val="tx1"/>
          </a:solidFill>
          <a:latin typeface="+mn-lt"/>
          <a:ea typeface="+mn-ea"/>
          <a:cs typeface="+mn-cs"/>
        </a:defRPr>
      </a:lvl2pPr>
      <a:lvl3pPr marL="288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3pPr>
      <a:lvl4pPr marL="576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4pPr>
      <a:lvl5pPr marL="864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913" userDrawn="1">
          <p15:clr>
            <a:srgbClr val="F26B43"/>
          </p15:clr>
        </p15:guide>
        <p15:guide id="1" pos="336" userDrawn="1">
          <p15:clr>
            <a:srgbClr val="F26B43"/>
          </p15:clr>
        </p15:guide>
        <p15:guide id="2" orient="horz" pos="3974" userDrawn="1">
          <p15:clr>
            <a:srgbClr val="F26B43"/>
          </p15:clr>
        </p15:guide>
        <p15:guide id="3" pos="3681" userDrawn="1">
          <p15:clr>
            <a:srgbClr val="F26B43"/>
          </p15:clr>
        </p15:guide>
        <p15:guide id="4" pos="7368" userDrawn="1">
          <p15:clr>
            <a:srgbClr val="F26B43"/>
          </p15:clr>
        </p15:guide>
        <p15:guide id="5" orient="horz" pos="346" userDrawn="1">
          <p15:clr>
            <a:srgbClr val="F26B43"/>
          </p15:clr>
        </p15:guide>
        <p15:guide id="6" orient="horz" pos="1026" userDrawn="1">
          <p15:clr>
            <a:srgbClr val="F26B43"/>
          </p15:clr>
        </p15:guide>
        <p15:guide id="7" pos="40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540000"/>
            <a:ext cx="11160000" cy="560905"/>
          </a:xfrm>
          <a:prstGeom prst="rect">
            <a:avLst/>
          </a:prstGeom>
        </p:spPr>
        <p:txBody>
          <a:bodyPr vert="horz" lIns="0" tIns="72000" rIns="0" bIns="72000" rtlCol="0" anchor="t">
            <a:spAutoFit/>
          </a:bodyPr>
          <a:lstStyle/>
          <a:p>
            <a:r>
              <a:rPr lang="en-US" noProof="0"/>
              <a:t>Click to edit Master title style</a:t>
            </a:r>
            <a:endParaRPr lang="en-GB" noProof="0"/>
          </a:p>
        </p:txBody>
      </p:sp>
      <p:sp>
        <p:nvSpPr>
          <p:cNvPr id="3" name="Text Placeholder 2"/>
          <p:cNvSpPr>
            <a:spLocks noGrp="1"/>
          </p:cNvSpPr>
          <p:nvPr>
            <p:ph type="body" idx="1"/>
          </p:nvPr>
        </p:nvSpPr>
        <p:spPr>
          <a:xfrm>
            <a:off x="539999" y="1638606"/>
            <a:ext cx="11160000" cy="46799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Box 16"/>
          <p:cNvSpPr txBox="1">
            <a:spLocks/>
          </p:cNvSpPr>
          <p:nvPr userDrawn="1"/>
        </p:nvSpPr>
        <p:spPr>
          <a:xfrm>
            <a:off x="11410125" y="6320362"/>
            <a:ext cx="289874" cy="252000"/>
          </a:xfrm>
          <a:prstGeom prst="rect">
            <a:avLst/>
          </a:prstGeom>
        </p:spPr>
        <p:txBody>
          <a:bodyPr vert="horz" lIns="0" tIns="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pic>
        <p:nvPicPr>
          <p:cNvPr id="24" name="Picture 23"/>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6" name="empower - DO NOT DELETE!!!" hidden="1"/>
          <p:cNvSpPr/>
          <p:nvPr userDrawn="1">
            <p:custDataLst>
              <p:tags r:id="rId12"/>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9D8F751A-5368-44C1-ACE0-AF82FC323B62}"/>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249720-02F5-4300-A5F6-B5FDFB2A77F2}"/>
              </a:ext>
            </a:extLst>
          </p:cNvPr>
          <p:cNvSpPr txBox="1"/>
          <p:nvPr>
            <p:extLst>
              <p:ext uri="{1162E1C5-73C7-4A58-AE30-91384D911F3F}">
                <p184:classification xmlns:p184="http://schemas.microsoft.com/office/powerpoint/2018/4/main" val="ftr"/>
              </p:ext>
            </p:extLst>
          </p:nvPr>
        </p:nvSpPr>
        <p:spPr>
          <a:xfrm>
            <a:off x="5417312" y="6705600"/>
            <a:ext cx="1385888"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Classification: Confidential</a:t>
            </a:r>
          </a:p>
        </p:txBody>
      </p:sp>
      <p:sp>
        <p:nvSpPr>
          <p:cNvPr id="13" name="Date Placeholder 6">
            <a:extLst>
              <a:ext uri="{FF2B5EF4-FFF2-40B4-BE49-F238E27FC236}">
                <a16:creationId xmlns:a16="http://schemas.microsoft.com/office/drawing/2014/main" id="{B95C483D-D7CA-4B09-9DDB-7A54CE65A2E9}"/>
              </a:ext>
            </a:extLst>
          </p:cNvPr>
          <p:cNvSpPr>
            <a:spLocks noGrp="1"/>
          </p:cNvSpPr>
          <p:nvPr>
            <p:ph type="dt" sz="half" idx="2"/>
          </p:nvPr>
        </p:nvSpPr>
        <p:spPr>
          <a:xfrm>
            <a:off x="539399" y="6369418"/>
            <a:ext cx="1491916" cy="153888"/>
          </a:xfrm>
          <a:prstGeom prst="rect">
            <a:avLst/>
          </a:prstGeom>
          <a:noFill/>
        </p:spPr>
        <p:txBody>
          <a:bodyPr wrap="square" lIns="0" tIns="0" rIns="0" bIns="0" rtlCol="0">
            <a:spAutoFit/>
          </a:bodyPr>
          <a:lstStyle>
            <a:lvl1pPr>
              <a:defRPr lang="en-AU" sz="1000" smtClean="0"/>
            </a:lvl1pPr>
          </a:lstStyle>
          <a:p>
            <a:r>
              <a:rPr lang="en-AU"/>
              <a:t>© Lloyd’s </a:t>
            </a:r>
            <a:fld id="{7635958B-2964-4FAF-AF13-7322ED1B62C4}" type="datetimeyyyy">
              <a:rPr lang="en-US" smtClean="0"/>
              <a:t>2025</a:t>
            </a:fld>
            <a:endParaRPr lang="en-US"/>
          </a:p>
        </p:txBody>
      </p:sp>
    </p:spTree>
    <p:extLst>
      <p:ext uri="{BB962C8B-B14F-4D97-AF65-F5344CB8AC3E}">
        <p14:creationId xmlns:p14="http://schemas.microsoft.com/office/powerpoint/2010/main" val="13952992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8" r:id="rId9"/>
    <p:sldLayoutId id="2147483809" r:id="rId10"/>
  </p:sldLayoutIdLst>
  <p:hf sldNum="0" hdr="0" ftr="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0"/>
        </a:spcAft>
        <a:buFontTx/>
        <a:buNone/>
        <a:defRPr sz="2000" b="1" kern="120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0"/>
        </a:spcAft>
        <a:buFontTx/>
        <a:buNone/>
        <a:defRPr sz="2000" kern="1200">
          <a:solidFill>
            <a:schemeClr val="tx1"/>
          </a:solidFill>
          <a:latin typeface="+mn-lt"/>
          <a:ea typeface="+mn-ea"/>
          <a:cs typeface="+mn-cs"/>
        </a:defRPr>
      </a:lvl2pPr>
      <a:lvl3pPr marL="288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3pPr>
      <a:lvl4pPr marL="576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4pPr>
      <a:lvl5pPr marL="864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913">
          <p15:clr>
            <a:srgbClr val="F26B43"/>
          </p15:clr>
        </p15:guide>
        <p15:guide id="1" pos="336">
          <p15:clr>
            <a:srgbClr val="F26B43"/>
          </p15:clr>
        </p15:guide>
        <p15:guide id="2" orient="horz" pos="3974">
          <p15:clr>
            <a:srgbClr val="F26B43"/>
          </p15:clr>
        </p15:guide>
        <p15:guide id="3" pos="3681">
          <p15:clr>
            <a:srgbClr val="F26B43"/>
          </p15:clr>
        </p15:guide>
        <p15:guide id="4" pos="7368">
          <p15:clr>
            <a:srgbClr val="F26B43"/>
          </p15:clr>
        </p15:guide>
        <p15:guide id="5" orient="horz" pos="346">
          <p15:clr>
            <a:srgbClr val="F26B43"/>
          </p15:clr>
        </p15:guide>
        <p15:guide id="6" orient="horz" pos="1026">
          <p15:clr>
            <a:srgbClr val="F26B43"/>
          </p15:clr>
        </p15:guide>
        <p15:guide id="7" pos="40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customXml" Target="../../customXml/item1.xml"/><Relationship Id="rId1" Type="http://schemas.openxmlformats.org/officeDocument/2006/relationships/customXml" Target="../../customXml/item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4.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8.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8.xml"/><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8.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hyperlink" Target="mailto:lloyds-mrd-returnqueries@lloyds.com" TargetMode="External"/><Relationship Id="rId2" Type="http://schemas.openxmlformats.org/officeDocument/2006/relationships/notesSlide" Target="../notesSlides/notesSlide14.xml"/><Relationship Id="rId1" Type="http://schemas.openxmlformats.org/officeDocument/2006/relationships/slideLayout" Target="../slideLayouts/slideLayout44.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www.lloyds.com/conducting-business/syndicate-accounts-and-financial-reporting" TargetMode="External"/><Relationship Id="rId7" Type="http://schemas.openxmlformats.org/officeDocument/2006/relationships/image" Target="../media/image47.svg"/><Relationship Id="rId2" Type="http://schemas.openxmlformats.org/officeDocument/2006/relationships/hyperlink" Target="mailto:lloyds-mrd-returnqueries@lloyds.com" TargetMode="External"/><Relationship Id="rId1" Type="http://schemas.openxmlformats.org/officeDocument/2006/relationships/slideLayout" Target="../slideLayouts/slideLayout44.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19.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44.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10.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hyperlink" Target="https://www.lloyds.com/tools-and-systems/business-timetable/" TargetMode="External"/><Relationship Id="rId4" Type="http://schemas.openxmlformats.org/officeDocument/2006/relationships/image" Target="../media/image8.svg"/><Relationship Id="rId9" Type="http://schemas.openxmlformats.org/officeDocument/2006/relationships/hyperlink" Target="https://www.lloyds.com/conducting-business/syndicate-accounts-and-financial-reporti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hyperlink" Target="https://www.lloyds.com/conducting-business/syndicate-accounts-and-financial-reporting" TargetMode="Externa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hyperlink" Target="https://lloyds.corefiling.com/" TargetMode="External"/><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BE1FF3-5F5E-4412-A903-7E406F63BB70}"/>
              </a:ext>
            </a:extLst>
          </p:cNvPr>
          <p:cNvSpPr>
            <a:spLocks noGrp="1"/>
          </p:cNvSpPr>
          <p:nvPr>
            <p:ph type="subTitle" idx="1"/>
          </p:nvPr>
        </p:nvSpPr>
        <p:spPr>
          <a:xfrm>
            <a:off x="533525" y="4630863"/>
            <a:ext cx="11160000" cy="380480"/>
          </a:xfrm>
        </p:spPr>
        <p:txBody>
          <a:bodyPr vert="horz" lIns="0" tIns="0" rIns="0" bIns="72000" rtlCol="0" anchor="t">
            <a:spAutoFit/>
          </a:bodyPr>
          <a:lstStyle/>
          <a:p>
            <a:r>
              <a:rPr lang="en-GB"/>
              <a:t>1 December 2025</a:t>
            </a:r>
          </a:p>
        </p:txBody>
      </p:sp>
      <p:sp>
        <p:nvSpPr>
          <p:cNvPr id="3" name="Date Placeholder 2">
            <a:extLst>
              <a:ext uri="{FF2B5EF4-FFF2-40B4-BE49-F238E27FC236}">
                <a16:creationId xmlns:a16="http://schemas.microsoft.com/office/drawing/2014/main" id="{F43B3976-154D-4C9C-93CF-E5541E5ADFF9}"/>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Arial"/>
                <a:ea typeface="+mn-ea"/>
                <a:cs typeface="+mn-cs"/>
              </a:rPr>
              <a:t>© Lloyd’s </a:t>
            </a:r>
            <a:fld id="{875F877E-372E-4000-9C3D-30A850C99DA9}" type="datetimeyyyy">
              <a:rPr kumimoji="0" lang="en-US" sz="1000" b="0" i="0" u="none" strike="noStrike" kern="1200" cap="none" spc="0" normalizeH="0" baseline="0" noProof="0" smtClean="0">
                <a:ln>
                  <a:noFill/>
                </a:ln>
                <a:solidFill>
                  <a:prstClr val="white"/>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2025</a:t>
            </a:fld>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BC897FDA-D23A-48B7-A4BC-6DAC1AE2BD6F}"/>
              </a:ext>
            </a:extLst>
          </p:cNvPr>
          <p:cNvSpPr>
            <a:spLocks noGrp="1"/>
          </p:cNvSpPr>
          <p:nvPr>
            <p:ph type="body" sz="quarter" idx="12"/>
          </p:nvPr>
        </p:nvSpPr>
        <p:spPr/>
        <p:txBody>
          <a:bodyPr vert="horz" lIns="0" tIns="0" rIns="0" bIns="0" rtlCol="0" anchor="t">
            <a:noAutofit/>
          </a:bodyPr>
          <a:lstStyle/>
          <a:p>
            <a:r>
              <a:rPr lang="en-GB">
                <a:solidFill>
                  <a:schemeClr val="accent5"/>
                </a:solidFill>
                <a:ea typeface="+mn-lt"/>
                <a:cs typeface="+mn-lt"/>
              </a:rPr>
              <a:t>Lloyd’s User Guidance</a:t>
            </a:r>
          </a:p>
          <a:p>
            <a:r>
              <a:rPr lang="en-GB" sz="2000">
                <a:solidFill>
                  <a:schemeClr val="accent5"/>
                </a:solidFill>
                <a:ea typeface="+mn-lt"/>
                <a:cs typeface="+mn-lt"/>
              </a:rPr>
              <a:t>Version 2.0</a:t>
            </a:r>
          </a:p>
        </p:txBody>
      </p:sp>
      <p:sp>
        <p:nvSpPr>
          <p:cNvPr id="5" name="Text Placeholder 4">
            <a:extLst>
              <a:ext uri="{FF2B5EF4-FFF2-40B4-BE49-F238E27FC236}">
                <a16:creationId xmlns:a16="http://schemas.microsoft.com/office/drawing/2014/main" id="{91AE3B43-FAFB-4459-BC07-7C5F300357F2}"/>
              </a:ext>
            </a:extLst>
          </p:cNvPr>
          <p:cNvSpPr>
            <a:spLocks noGrp="1"/>
          </p:cNvSpPr>
          <p:nvPr>
            <p:ph type="body" sz="quarter" idx="13"/>
          </p:nvPr>
        </p:nvSpPr>
        <p:spPr/>
        <p:txBody>
          <a:bodyPr vert="horz" lIns="0" tIns="0" rIns="0" bIns="0" rtlCol="0" anchor="t">
            <a:noAutofit/>
          </a:bodyPr>
          <a:lstStyle/>
          <a:p>
            <a:r>
              <a:rPr lang="en-GB">
                <a:ea typeface="+mn-lt"/>
                <a:cs typeface="+mn-lt"/>
              </a:rPr>
              <a:t>CoreFiling Pack</a:t>
            </a:r>
            <a:endParaRPr lang="en-US"/>
          </a:p>
        </p:txBody>
      </p:sp>
    </p:spTree>
    <p:custDataLst>
      <p:custData r:id="rId1"/>
      <p:custData r:id="rId2"/>
    </p:custDataLst>
    <p:extLst>
      <p:ext uri="{BB962C8B-B14F-4D97-AF65-F5344CB8AC3E}">
        <p14:creationId xmlns:p14="http://schemas.microsoft.com/office/powerpoint/2010/main" val="3569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p:txBody>
          <a:bodyPr/>
          <a:lstStyle/>
          <a:p>
            <a:r>
              <a:rPr lang="en-GB">
                <a:ea typeface="+mj-lt"/>
                <a:cs typeface="+mj-lt"/>
              </a:rPr>
              <a:t>Allocation of Obligations</a:t>
            </a:r>
            <a:endParaRPr lang="en-GB"/>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307777"/>
          </a:xfrm>
        </p:spPr>
        <p:txBody>
          <a:bodyPr vert="horz" lIns="0" tIns="0" rIns="0" bIns="0" rtlCol="0" anchor="t">
            <a:spAutoFit/>
          </a:bodyPr>
          <a:lstStyle/>
          <a:p>
            <a:r>
              <a:rPr lang="en-US"/>
              <a:t>Approvers will need to allocate tasks to preparers</a:t>
            </a:r>
          </a:p>
        </p:txBody>
      </p:sp>
      <p:sp>
        <p:nvSpPr>
          <p:cNvPr id="2" name="Content Placeholder 4">
            <a:extLst>
              <a:ext uri="{FF2B5EF4-FFF2-40B4-BE49-F238E27FC236}">
                <a16:creationId xmlns:a16="http://schemas.microsoft.com/office/drawing/2014/main" id="{AF54B234-1BAF-05C0-3B27-AF2D7339FB8F}"/>
              </a:ext>
            </a:extLst>
          </p:cNvPr>
          <p:cNvSpPr txBox="1">
            <a:spLocks/>
          </p:cNvSpPr>
          <p:nvPr/>
        </p:nvSpPr>
        <p:spPr>
          <a:xfrm>
            <a:off x="492000" y="3457351"/>
            <a:ext cx="6281468" cy="2860649"/>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spcAft>
                <a:spcPts val="0"/>
              </a:spcAft>
              <a:buFontTx/>
              <a:buNone/>
              <a:defRPr sz="2000" b="1" kern="120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0"/>
              </a:spcAft>
              <a:buFontTx/>
              <a:buNone/>
              <a:defRPr sz="2000" kern="1200">
                <a:solidFill>
                  <a:schemeClr val="tx1"/>
                </a:solidFill>
                <a:latin typeface="+mn-lt"/>
                <a:ea typeface="+mn-ea"/>
                <a:cs typeface="+mn-cs"/>
              </a:defRPr>
            </a:lvl2pPr>
            <a:lvl3pPr marL="288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3pPr>
            <a:lvl4pPr marL="576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4pPr>
            <a:lvl5pPr marL="864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Font typeface="Wingdings" panose="05000000000000000000" pitchFamily="2" charset="2"/>
              <a:buChar char="§"/>
            </a:pPr>
            <a:r>
              <a:rPr lang="en-GB" sz="1500" b="0">
                <a:solidFill>
                  <a:schemeClr val="tx1"/>
                </a:solidFill>
                <a:cs typeface="Arial"/>
              </a:rPr>
              <a:t>Each approver will be required to assign preparers to each obligation:</a:t>
            </a:r>
          </a:p>
          <a:p>
            <a:pPr marL="573405" lvl="2" indent="-285750">
              <a:buClr>
                <a:schemeClr val="tx1"/>
              </a:buClr>
              <a:buFont typeface="Courier New" panose="02070309020205020404" pitchFamily="49" charset="0"/>
              <a:buChar char="o"/>
            </a:pPr>
            <a:r>
              <a:rPr lang="en-GB" sz="1500">
                <a:cs typeface="Arial"/>
              </a:rPr>
              <a:t>Via the Approvers obligation screen, filings are shown in either the ‘current or upcoming’ tabs.</a:t>
            </a:r>
            <a:endParaRPr lang="en-GB" sz="1500" b="1">
              <a:cs typeface="Arial"/>
            </a:endParaRPr>
          </a:p>
          <a:p>
            <a:pPr marL="573405" lvl="2" indent="-285750">
              <a:buClr>
                <a:schemeClr val="tx1"/>
              </a:buClr>
              <a:buFont typeface="Courier New" panose="02070309020205020404" pitchFamily="49" charset="0"/>
              <a:buChar char="o"/>
            </a:pPr>
            <a:r>
              <a:rPr lang="en-GB" sz="1500">
                <a:cs typeface="Arial"/>
              </a:rPr>
              <a:t>To allocate &gt; select 3 dots and select ‘Assign Preparers’</a:t>
            </a:r>
          </a:p>
          <a:p>
            <a:pPr marL="573405" lvl="2" indent="-285750">
              <a:buClr>
                <a:schemeClr val="tx1"/>
              </a:buClr>
              <a:buFont typeface="Courier New" panose="02070309020205020404" pitchFamily="49" charset="0"/>
              <a:buChar char="o"/>
            </a:pPr>
            <a:r>
              <a:rPr lang="en-GB" sz="1500">
                <a:cs typeface="Arial"/>
              </a:rPr>
              <a:t>Highlight the preparer from left box and click &gt; to move to right box</a:t>
            </a:r>
          </a:p>
          <a:p>
            <a:pPr marL="573405" lvl="2" indent="-285750">
              <a:buClr>
                <a:schemeClr val="tx1"/>
              </a:buClr>
              <a:buFont typeface="Courier New" panose="02070309020205020404" pitchFamily="49" charset="0"/>
              <a:buChar char="o"/>
            </a:pPr>
            <a:r>
              <a:rPr lang="en-GB" sz="1500">
                <a:cs typeface="Arial"/>
              </a:rPr>
              <a:t>Decide if you are only assigning this obligation or for future obligations as well.</a:t>
            </a:r>
          </a:p>
          <a:p>
            <a:pPr marL="573405" lvl="2" indent="-285750">
              <a:buClr>
                <a:schemeClr val="tx1"/>
              </a:buClr>
              <a:buFont typeface="Courier New" panose="02070309020205020404" pitchFamily="49" charset="0"/>
              <a:buChar char="o"/>
            </a:pPr>
            <a:r>
              <a:rPr lang="en-GB" sz="1500">
                <a:cs typeface="Arial"/>
              </a:rPr>
              <a:t>Click ‘Apply’</a:t>
            </a:r>
          </a:p>
          <a:p>
            <a:pPr marL="573405" lvl="2" indent="-285750">
              <a:buClr>
                <a:schemeClr val="tx1"/>
              </a:buClr>
              <a:buFont typeface="Courier New" panose="02070309020205020404" pitchFamily="49" charset="0"/>
              <a:buChar char="o"/>
            </a:pPr>
            <a:r>
              <a:rPr lang="en-GB" sz="1500">
                <a:cs typeface="Arial"/>
              </a:rPr>
              <a:t>Preparers will now see the allocated obligation in their ‘Home’ screen</a:t>
            </a:r>
            <a:endParaRPr lang="en-GB" sz="1600">
              <a:cs typeface="Arial"/>
            </a:endParaRPr>
          </a:p>
          <a:p>
            <a:pPr marL="285750" lvl="1" indent="-285750">
              <a:buClr>
                <a:schemeClr val="tx1"/>
              </a:buClr>
            </a:pPr>
            <a:endParaRPr lang="en-GB" sz="1500">
              <a:cs typeface="Arial"/>
            </a:endParaRPr>
          </a:p>
          <a:p>
            <a:pPr marL="573405" lvl="2" indent="-285750">
              <a:buClr>
                <a:schemeClr val="tx1"/>
              </a:buClr>
              <a:buFont typeface="Courier New" panose="02070309020205020404" pitchFamily="49" charset="0"/>
              <a:buChar char="o"/>
            </a:pPr>
            <a:endParaRPr lang="en-GB" sz="1500">
              <a:cs typeface="Arial"/>
            </a:endParaRPr>
          </a:p>
        </p:txBody>
      </p:sp>
      <p:sp>
        <p:nvSpPr>
          <p:cNvPr id="7" name="TextBox 6">
            <a:extLst>
              <a:ext uri="{FF2B5EF4-FFF2-40B4-BE49-F238E27FC236}">
                <a16:creationId xmlns:a16="http://schemas.microsoft.com/office/drawing/2014/main" id="{9ACBB508-063D-CCFB-A674-F9FEEEA7C11A}"/>
              </a:ext>
            </a:extLst>
          </p:cNvPr>
          <p:cNvSpPr txBox="1"/>
          <p:nvPr/>
        </p:nvSpPr>
        <p:spPr>
          <a:xfrm>
            <a:off x="379857" y="3118797"/>
            <a:ext cx="5330301" cy="338554"/>
          </a:xfrm>
          <a:prstGeom prst="rect">
            <a:avLst/>
          </a:prstGeom>
          <a:noFill/>
        </p:spPr>
        <p:txBody>
          <a:bodyPr wrap="square" lIns="91440" tIns="45720" rIns="91440" bIns="45720" rtlCol="0" anchor="t">
            <a:spAutoFit/>
          </a:bodyPr>
          <a:lstStyle/>
          <a:p>
            <a:r>
              <a:rPr lang="en-GB" sz="1600" b="1">
                <a:solidFill>
                  <a:schemeClr val="accent1"/>
                </a:solidFill>
                <a:cs typeface="Arial"/>
              </a:rPr>
              <a:t>To assign obligations to preparers:</a:t>
            </a:r>
            <a:endParaRPr lang="en-GB" sz="1600" b="1">
              <a:solidFill>
                <a:schemeClr val="accent1"/>
              </a:solidFill>
            </a:endParaRPr>
          </a:p>
        </p:txBody>
      </p:sp>
      <p:pic>
        <p:nvPicPr>
          <p:cNvPr id="9" name="Picture 8">
            <a:extLst>
              <a:ext uri="{FF2B5EF4-FFF2-40B4-BE49-F238E27FC236}">
                <a16:creationId xmlns:a16="http://schemas.microsoft.com/office/drawing/2014/main" id="{F50F5028-8AD6-661D-F7FD-67EF9DE3680A}"/>
              </a:ext>
            </a:extLst>
          </p:cNvPr>
          <p:cNvPicPr>
            <a:picLocks noChangeAspect="1"/>
          </p:cNvPicPr>
          <p:nvPr/>
        </p:nvPicPr>
        <p:blipFill>
          <a:blip r:embed="rId3"/>
          <a:stretch>
            <a:fillRect/>
          </a:stretch>
        </p:blipFill>
        <p:spPr>
          <a:xfrm>
            <a:off x="379857" y="1473805"/>
            <a:ext cx="11395200" cy="1603090"/>
          </a:xfrm>
          <a:prstGeom prst="rect">
            <a:avLst/>
          </a:prstGeom>
        </p:spPr>
      </p:pic>
      <p:sp>
        <p:nvSpPr>
          <p:cNvPr id="10" name="Rectangle 9">
            <a:extLst>
              <a:ext uri="{FF2B5EF4-FFF2-40B4-BE49-F238E27FC236}">
                <a16:creationId xmlns:a16="http://schemas.microsoft.com/office/drawing/2014/main" id="{8C77C28C-FBD6-7F9C-A0E7-BB8EC114E837}"/>
              </a:ext>
            </a:extLst>
          </p:cNvPr>
          <p:cNvSpPr/>
          <p:nvPr/>
        </p:nvSpPr>
        <p:spPr>
          <a:xfrm>
            <a:off x="11162582" y="2393871"/>
            <a:ext cx="308876" cy="340701"/>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1665403E-0292-703E-CC3D-52AED9FB4D6A}"/>
              </a:ext>
            </a:extLst>
          </p:cNvPr>
          <p:cNvSpPr/>
          <p:nvPr/>
        </p:nvSpPr>
        <p:spPr>
          <a:xfrm>
            <a:off x="9387048" y="2478375"/>
            <a:ext cx="1775534" cy="30701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3" name="Picture 12">
            <a:extLst>
              <a:ext uri="{FF2B5EF4-FFF2-40B4-BE49-F238E27FC236}">
                <a16:creationId xmlns:a16="http://schemas.microsoft.com/office/drawing/2014/main" id="{D6EC16E0-C8FA-7823-E0DA-C2F5989603B1}"/>
              </a:ext>
            </a:extLst>
          </p:cNvPr>
          <p:cNvPicPr>
            <a:picLocks noChangeAspect="1"/>
          </p:cNvPicPr>
          <p:nvPr/>
        </p:nvPicPr>
        <p:blipFill>
          <a:blip r:embed="rId4"/>
          <a:srcRect b="32060"/>
          <a:stretch/>
        </p:blipFill>
        <p:spPr>
          <a:xfrm>
            <a:off x="7842220" y="2869890"/>
            <a:ext cx="2600728" cy="1469198"/>
          </a:xfrm>
          <a:prstGeom prst="rect">
            <a:avLst/>
          </a:prstGeom>
        </p:spPr>
      </p:pic>
      <p:pic>
        <p:nvPicPr>
          <p:cNvPr id="15" name="Picture 14">
            <a:extLst>
              <a:ext uri="{FF2B5EF4-FFF2-40B4-BE49-F238E27FC236}">
                <a16:creationId xmlns:a16="http://schemas.microsoft.com/office/drawing/2014/main" id="{84E4B34D-9EEA-8B0D-5F75-CF32F5C78C77}"/>
              </a:ext>
            </a:extLst>
          </p:cNvPr>
          <p:cNvPicPr>
            <a:picLocks noChangeAspect="1"/>
          </p:cNvPicPr>
          <p:nvPr/>
        </p:nvPicPr>
        <p:blipFill>
          <a:blip r:embed="rId5"/>
          <a:stretch>
            <a:fillRect/>
          </a:stretch>
        </p:blipFill>
        <p:spPr>
          <a:xfrm>
            <a:off x="7842220" y="4423593"/>
            <a:ext cx="2604456" cy="2228210"/>
          </a:xfrm>
          <a:prstGeom prst="rect">
            <a:avLst/>
          </a:prstGeom>
        </p:spPr>
      </p:pic>
    </p:spTree>
    <p:extLst>
      <p:ext uri="{BB962C8B-B14F-4D97-AF65-F5344CB8AC3E}">
        <p14:creationId xmlns:p14="http://schemas.microsoft.com/office/powerpoint/2010/main" val="17534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968248-E53A-D739-B3CE-1660993CCE54}"/>
              </a:ext>
            </a:extLst>
          </p:cNvPr>
          <p:cNvPicPr>
            <a:picLocks noChangeAspect="1"/>
          </p:cNvPicPr>
          <p:nvPr/>
        </p:nvPicPr>
        <p:blipFill>
          <a:blip r:embed="rId3"/>
          <a:stretch>
            <a:fillRect/>
          </a:stretch>
        </p:blipFill>
        <p:spPr>
          <a:xfrm>
            <a:off x="539999" y="1856351"/>
            <a:ext cx="11160000" cy="1980898"/>
          </a:xfrm>
          <a:prstGeom prst="rect">
            <a:avLst/>
          </a:prstGeom>
          <a:noFill/>
        </p:spPr>
      </p:pic>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a:xfrm>
            <a:off x="539999" y="540000"/>
            <a:ext cx="11160000" cy="560905"/>
          </a:xfrm>
        </p:spPr>
        <p:txBody>
          <a:bodyPr anchor="t">
            <a:normAutofit/>
          </a:bodyPr>
          <a:lstStyle/>
          <a:p>
            <a:r>
              <a:rPr lang="en-GB"/>
              <a:t>Upload Submissions</a:t>
            </a:r>
          </a:p>
        </p:txBody>
      </p:sp>
      <p:sp>
        <p:nvSpPr>
          <p:cNvPr id="10" name="Text Placeholder 3">
            <a:extLst>
              <a:ext uri="{FF2B5EF4-FFF2-40B4-BE49-F238E27FC236}">
                <a16:creationId xmlns:a16="http://schemas.microsoft.com/office/drawing/2014/main" id="{B458D524-D975-210C-D9FC-4D2453EE438E}"/>
              </a:ext>
            </a:extLst>
          </p:cNvPr>
          <p:cNvSpPr>
            <a:spLocks noGrp="1"/>
          </p:cNvSpPr>
          <p:nvPr>
            <p:ph type="body" sz="quarter" idx="16"/>
          </p:nvPr>
        </p:nvSpPr>
        <p:spPr>
          <a:xfrm>
            <a:off x="6096000" y="6318000"/>
            <a:ext cx="5114925" cy="252000"/>
          </a:xfrm>
        </p:spPr>
        <p:txBody>
          <a:bodyPr/>
          <a:lstStyle/>
          <a:p>
            <a:endParaRPr lang="en-US"/>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307777"/>
          </a:xfrm>
        </p:spPr>
        <p:txBody>
          <a:bodyPr vert="horz" lIns="0" tIns="0" rIns="0" bIns="0" rtlCol="0" anchor="t">
            <a:normAutofit/>
          </a:bodyPr>
          <a:lstStyle/>
          <a:p>
            <a:r>
              <a:rPr lang="en-US"/>
              <a:t>Preparers upload</a:t>
            </a:r>
          </a:p>
        </p:txBody>
      </p:sp>
      <p:sp>
        <p:nvSpPr>
          <p:cNvPr id="7" name="Date Placeholder 5">
            <a:extLst>
              <a:ext uri="{FF2B5EF4-FFF2-40B4-BE49-F238E27FC236}">
                <a16:creationId xmlns:a16="http://schemas.microsoft.com/office/drawing/2014/main" id="{E28604BF-E9E7-AB92-DDA6-1FB5C70E9579}"/>
              </a:ext>
            </a:extLst>
          </p:cNvPr>
          <p:cNvSpPr>
            <a:spLocks noGrp="1"/>
          </p:cNvSpPr>
          <p:nvPr>
            <p:ph type="dt" sz="half" idx="2"/>
          </p:nvPr>
        </p:nvSpPr>
        <p:spPr>
          <a:xfrm>
            <a:off x="539399" y="6369418"/>
            <a:ext cx="1491916" cy="153888"/>
          </a:xfrm>
        </p:spPr>
        <p:txBody>
          <a:bodyPr/>
          <a:lstStyle/>
          <a:p>
            <a:pPr>
              <a:spcAft>
                <a:spcPts val="600"/>
              </a:spcAft>
            </a:pPr>
            <a:r>
              <a:rPr lang="en-AU"/>
              <a:t>© Lloyd’s </a:t>
            </a:r>
            <a:fld id="{EBEA3663-B9B0-49D3-AA63-41E9CB5251CE}" type="datetimeyyyy">
              <a:rPr lang="en-US" smtClean="0"/>
              <a:pPr>
                <a:spcAft>
                  <a:spcPts val="600"/>
                </a:spcAft>
              </a:pPr>
              <a:t>2025</a:t>
            </a:fld>
            <a:endParaRPr lang="en-US"/>
          </a:p>
        </p:txBody>
      </p:sp>
      <p:sp>
        <p:nvSpPr>
          <p:cNvPr id="4" name="TextBox 3">
            <a:extLst>
              <a:ext uri="{FF2B5EF4-FFF2-40B4-BE49-F238E27FC236}">
                <a16:creationId xmlns:a16="http://schemas.microsoft.com/office/drawing/2014/main" id="{51D63C6D-4670-6A91-1201-61E3354ABF5F}"/>
              </a:ext>
            </a:extLst>
          </p:cNvPr>
          <p:cNvSpPr txBox="1"/>
          <p:nvPr/>
        </p:nvSpPr>
        <p:spPr>
          <a:xfrm>
            <a:off x="492000" y="1578586"/>
            <a:ext cx="5330301" cy="338554"/>
          </a:xfrm>
          <a:prstGeom prst="rect">
            <a:avLst/>
          </a:prstGeom>
          <a:noFill/>
        </p:spPr>
        <p:txBody>
          <a:bodyPr wrap="square" lIns="91440" tIns="45720" rIns="91440" bIns="45720" rtlCol="0" anchor="t">
            <a:spAutoFit/>
          </a:bodyPr>
          <a:lstStyle/>
          <a:p>
            <a:r>
              <a:rPr lang="en-GB" sz="1600" b="1">
                <a:solidFill>
                  <a:schemeClr val="accent1"/>
                </a:solidFill>
                <a:cs typeface="Arial"/>
              </a:rPr>
              <a:t>To upload a file:</a:t>
            </a:r>
            <a:endParaRPr lang="en-GB" sz="1600" b="1">
              <a:solidFill>
                <a:schemeClr val="accent1"/>
              </a:solidFill>
            </a:endParaRPr>
          </a:p>
        </p:txBody>
      </p:sp>
      <p:sp>
        <p:nvSpPr>
          <p:cNvPr id="6" name="Rectangle 5">
            <a:extLst>
              <a:ext uri="{FF2B5EF4-FFF2-40B4-BE49-F238E27FC236}">
                <a16:creationId xmlns:a16="http://schemas.microsoft.com/office/drawing/2014/main" id="{BD50013F-1DC3-9CBF-3E7C-607FDBB89F89}"/>
              </a:ext>
            </a:extLst>
          </p:cNvPr>
          <p:cNvSpPr/>
          <p:nvPr/>
        </p:nvSpPr>
        <p:spPr>
          <a:xfrm>
            <a:off x="11132597" y="2539789"/>
            <a:ext cx="426129" cy="718315"/>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6FFAFA4A-E16E-1614-D4CF-4860962D6C03}"/>
              </a:ext>
            </a:extLst>
          </p:cNvPr>
          <p:cNvCxnSpPr>
            <a:cxnSpLocks/>
          </p:cNvCxnSpPr>
          <p:nvPr/>
        </p:nvCxnSpPr>
        <p:spPr>
          <a:xfrm>
            <a:off x="11345661" y="1917140"/>
            <a:ext cx="4438" cy="481637"/>
          </a:xfrm>
          <a:prstGeom prst="straightConnector1">
            <a:avLst/>
          </a:prstGeom>
          <a:ln w="6350">
            <a:solidFill>
              <a:srgbClr val="0021A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577258-2753-C585-3F53-E95B705ABB4F}"/>
              </a:ext>
            </a:extLst>
          </p:cNvPr>
          <p:cNvSpPr txBox="1"/>
          <p:nvPr/>
        </p:nvSpPr>
        <p:spPr>
          <a:xfrm>
            <a:off x="10755085" y="1368655"/>
            <a:ext cx="1181151" cy="584775"/>
          </a:xfrm>
          <a:prstGeom prst="rect">
            <a:avLst/>
          </a:prstGeom>
          <a:noFill/>
        </p:spPr>
        <p:txBody>
          <a:bodyPr wrap="square" lIns="91440" tIns="45720" rIns="91440" bIns="45720" anchor="t">
            <a:spAutoFit/>
          </a:bodyPr>
          <a:lstStyle/>
          <a:p>
            <a:pPr algn="ctr"/>
            <a:r>
              <a:rPr lang="en-GB" sz="1600" b="1">
                <a:solidFill>
                  <a:schemeClr val="accent3"/>
                </a:solidFill>
              </a:rPr>
              <a:t>Select 3 dots</a:t>
            </a:r>
          </a:p>
        </p:txBody>
      </p:sp>
      <p:sp>
        <p:nvSpPr>
          <p:cNvPr id="14" name="Rectangle 13">
            <a:extLst>
              <a:ext uri="{FF2B5EF4-FFF2-40B4-BE49-F238E27FC236}">
                <a16:creationId xmlns:a16="http://schemas.microsoft.com/office/drawing/2014/main" id="{0E0E9131-09DE-C0E4-D978-26CCEDA4072B}"/>
              </a:ext>
            </a:extLst>
          </p:cNvPr>
          <p:cNvSpPr/>
          <p:nvPr/>
        </p:nvSpPr>
        <p:spPr>
          <a:xfrm>
            <a:off x="9967865" y="2692190"/>
            <a:ext cx="928495" cy="277348"/>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73C4C1EF-1611-59C8-EBC7-9D9FEDFE8F0E}"/>
              </a:ext>
            </a:extLst>
          </p:cNvPr>
          <p:cNvSpPr txBox="1"/>
          <p:nvPr/>
        </p:nvSpPr>
        <p:spPr>
          <a:xfrm>
            <a:off x="533400" y="3454062"/>
            <a:ext cx="6094520" cy="3093154"/>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
            </a:pPr>
            <a:r>
              <a:rPr lang="en-GB" sz="1500">
                <a:cs typeface="Arial"/>
              </a:rPr>
              <a:t>Files need to be uploaded with the correct naming convention: (if the naming convention is not right, it will not upload)</a:t>
            </a:r>
            <a:endParaRPr lang="en-US"/>
          </a:p>
          <a:p>
            <a:pPr marL="742950" lvl="1" indent="-285750">
              <a:buFont typeface="Courier New" panose="02070309020205020404" pitchFamily="49" charset="0"/>
              <a:buChar char="o"/>
            </a:pPr>
            <a:r>
              <a:rPr lang="en-GB" sz="1500">
                <a:cs typeface="Arial"/>
              </a:rPr>
              <a:t>Syndicate Number_</a:t>
            </a:r>
            <a:r>
              <a:rPr lang="en-GB" sz="1500" b="1">
                <a:cs typeface="Arial"/>
              </a:rPr>
              <a:t>Schedule3</a:t>
            </a:r>
            <a:r>
              <a:rPr lang="en-GB" sz="1500">
                <a:cs typeface="Arial"/>
              </a:rPr>
              <a:t>_Reporting Period: 9999_Schedule3_2023Q4</a:t>
            </a:r>
          </a:p>
          <a:p>
            <a:pPr marL="742950" lvl="1" indent="-285750">
              <a:buFont typeface="Courier New" panose="02070309020205020404" pitchFamily="49" charset="0"/>
              <a:buChar char="o"/>
            </a:pPr>
            <a:r>
              <a:rPr lang="en-GB" sz="1500">
                <a:cs typeface="Arial"/>
              </a:rPr>
              <a:t>Syndicate </a:t>
            </a:r>
            <a:r>
              <a:rPr lang="en-GB" sz="1500" err="1">
                <a:cs typeface="Arial"/>
              </a:rPr>
              <a:t>Number_</a:t>
            </a:r>
            <a:r>
              <a:rPr lang="en-GB" sz="1500" b="1" err="1">
                <a:cs typeface="Arial"/>
              </a:rPr>
              <a:t>Accounts</a:t>
            </a:r>
            <a:r>
              <a:rPr lang="en-GB" sz="1500" err="1">
                <a:cs typeface="Arial"/>
              </a:rPr>
              <a:t>_Reporting</a:t>
            </a:r>
            <a:r>
              <a:rPr lang="en-GB" sz="1500">
                <a:cs typeface="Arial"/>
              </a:rPr>
              <a:t> Period: 9999_Accounts_2023Q4</a:t>
            </a:r>
          </a:p>
          <a:p>
            <a:pPr marL="285750" indent="-285750">
              <a:buFont typeface="Wingdings" panose="05000000000000000000" pitchFamily="2" charset="2"/>
              <a:buChar char="§"/>
            </a:pPr>
            <a:r>
              <a:rPr lang="en-GB" sz="1500">
                <a:effectLst/>
                <a:ea typeface="Aptos" panose="020B0004020202020204" pitchFamily="34" charset="0"/>
                <a:cs typeface="Aptos" panose="020B0004020202020204" pitchFamily="34" charset="0"/>
              </a:rPr>
              <a:t>When submitting </a:t>
            </a:r>
            <a:r>
              <a:rPr lang="en-GB" sz="1500" b="1">
                <a:ea typeface="Aptos" panose="020B0004020202020204" pitchFamily="34" charset="0"/>
                <a:cs typeface="Aptos" panose="020B0004020202020204" pitchFamily="34" charset="0"/>
              </a:rPr>
              <a:t>tagged</a:t>
            </a:r>
            <a:r>
              <a:rPr lang="en-GB" sz="1500" b="1">
                <a:effectLst/>
                <a:ea typeface="Aptos" panose="020B0004020202020204" pitchFamily="34" charset="0"/>
                <a:cs typeface="Aptos" panose="020B0004020202020204" pitchFamily="34" charset="0"/>
              </a:rPr>
              <a:t> filings</a:t>
            </a:r>
            <a:r>
              <a:rPr lang="en-GB" sz="1500">
                <a:effectLst/>
                <a:ea typeface="Aptos" panose="020B0004020202020204" pitchFamily="34" charset="0"/>
                <a:cs typeface="Aptos" panose="020B0004020202020204" pitchFamily="34" charset="0"/>
              </a:rPr>
              <a:t> on Lloyd’s portal the following file types will be accepted :</a:t>
            </a:r>
          </a:p>
          <a:p>
            <a:pPr marL="1257300" lvl="2" indent="-342900">
              <a:buFont typeface="+mj-lt"/>
              <a:buAutoNum type="arabicPeriod"/>
            </a:pPr>
            <a:r>
              <a:rPr lang="en-GB" sz="1500">
                <a:ea typeface="Times New Roman" panose="02020603050405020304" pitchFamily="18" charset="0"/>
                <a:cs typeface="Aptos" panose="020B0004020202020204" pitchFamily="34" charset="0"/>
              </a:rPr>
              <a:t> </a:t>
            </a:r>
            <a:r>
              <a:rPr lang="en-GB" sz="1500">
                <a:effectLst/>
                <a:ea typeface="Times New Roman" panose="02020603050405020304" pitchFamily="18" charset="0"/>
                <a:cs typeface="Aptos" panose="020B0004020202020204" pitchFamily="34" charset="0"/>
              </a:rPr>
              <a:t>.html</a:t>
            </a:r>
            <a:endParaRPr lang="en-GB" sz="1500">
              <a:effectLst/>
              <a:ea typeface="Aptos" panose="020B0004020202020204" pitchFamily="34" charset="0"/>
              <a:cs typeface="Aptos" panose="020B0004020202020204" pitchFamily="34" charset="0"/>
            </a:endParaRPr>
          </a:p>
          <a:p>
            <a:pPr marL="1257300" lvl="2" indent="-342900">
              <a:buFont typeface="+mj-lt"/>
              <a:buAutoNum type="arabicPeriod"/>
            </a:pPr>
            <a:r>
              <a:rPr lang="en-GB" sz="1500">
                <a:ea typeface="Times New Roman" panose="02020603050405020304" pitchFamily="18" charset="0"/>
                <a:cs typeface="Aptos" panose="020B0004020202020204" pitchFamily="34" charset="0"/>
              </a:rPr>
              <a:t> </a:t>
            </a:r>
            <a:r>
              <a:rPr lang="en-GB" sz="1500">
                <a:effectLst/>
                <a:ea typeface="Times New Roman" panose="02020603050405020304" pitchFamily="18" charset="0"/>
                <a:cs typeface="Aptos" panose="020B0004020202020204" pitchFamily="34" charset="0"/>
              </a:rPr>
              <a:t>.zip containing a single .html file</a:t>
            </a:r>
          </a:p>
          <a:p>
            <a:pPr marL="1257300" lvl="2" indent="-342900">
              <a:buFont typeface="+mj-lt"/>
              <a:buAutoNum type="arabicPeriod"/>
            </a:pPr>
            <a:r>
              <a:rPr lang="en-GB" sz="1500">
                <a:cs typeface="Arial"/>
              </a:rPr>
              <a:t>.</a:t>
            </a:r>
            <a:r>
              <a:rPr lang="en-GB" sz="1500" err="1">
                <a:cs typeface="Arial"/>
              </a:rPr>
              <a:t>xbrl</a:t>
            </a:r>
            <a:endParaRPr lang="en-GB" sz="1500">
              <a:effectLst/>
              <a:ea typeface="Aptos" panose="020B0004020202020204" pitchFamily="34" charset="0"/>
              <a:cs typeface="Aptos" panose="020B0004020202020204" pitchFamily="34" charset="0"/>
            </a:endParaRPr>
          </a:p>
          <a:p>
            <a:pPr lvl="2"/>
            <a:r>
              <a:rPr lang="en-GB" sz="1500">
                <a:ea typeface="Times New Roman" panose="02020603050405020304" pitchFamily="18" charset="0"/>
                <a:cs typeface="Aptos" panose="020B0004020202020204" pitchFamily="34" charset="0"/>
              </a:rPr>
              <a:t>4</a:t>
            </a:r>
            <a:r>
              <a:rPr lang="en-GB" sz="1500">
                <a:effectLst/>
                <a:ea typeface="Times New Roman" panose="02020603050405020304" pitchFamily="18" charset="0"/>
                <a:cs typeface="Aptos" panose="020B0004020202020204" pitchFamily="34" charset="0"/>
              </a:rPr>
              <a:t>. </a:t>
            </a:r>
            <a:r>
              <a:rPr lang="en-GB" sz="1500">
                <a:ea typeface="Times New Roman" panose="02020603050405020304" pitchFamily="18" charset="0"/>
                <a:cs typeface="Aptos" panose="020B0004020202020204" pitchFamily="34" charset="0"/>
              </a:rPr>
              <a:t>    </a:t>
            </a:r>
            <a:r>
              <a:rPr lang="en-GB" sz="1500" err="1">
                <a:ea typeface="Times New Roman" panose="02020603050405020304" pitchFamily="18" charset="0"/>
                <a:cs typeface="Aptos" panose="020B0004020202020204" pitchFamily="34" charset="0"/>
              </a:rPr>
              <a:t>ixbrl</a:t>
            </a:r>
            <a:r>
              <a:rPr lang="en-GB" sz="1500">
                <a:effectLst/>
                <a:ea typeface="Times New Roman" panose="02020603050405020304" pitchFamily="18" charset="0"/>
                <a:cs typeface="Aptos" panose="020B0004020202020204" pitchFamily="34" charset="0"/>
              </a:rPr>
              <a:t> report package which contains a single </a:t>
            </a:r>
            <a:r>
              <a:rPr lang="en-GB" sz="1500" err="1">
                <a:effectLst/>
                <a:ea typeface="Times New Roman" panose="02020603050405020304" pitchFamily="18" charset="0"/>
                <a:cs typeface="Aptos" panose="020B0004020202020204" pitchFamily="34" charset="0"/>
              </a:rPr>
              <a:t>ixbrl</a:t>
            </a:r>
            <a:r>
              <a:rPr lang="en-GB" sz="1500">
                <a:effectLst/>
                <a:ea typeface="Times New Roman" panose="02020603050405020304" pitchFamily="18" charset="0"/>
                <a:cs typeface="Aptos" panose="020B0004020202020204" pitchFamily="34" charset="0"/>
              </a:rPr>
              <a:t> </a:t>
            </a:r>
            <a:r>
              <a:rPr lang="en-GB" sz="1500">
                <a:ea typeface="Times New Roman" panose="02020603050405020304" pitchFamily="18" charset="0"/>
                <a:cs typeface="Aptos" panose="020B0004020202020204" pitchFamily="34" charset="0"/>
              </a:rPr>
              <a:t> </a:t>
            </a:r>
            <a:endParaRPr lang="en-GB" sz="1500">
              <a:ea typeface="Times New Roman" panose="02020603050405020304" pitchFamily="18" charset="0"/>
              <a:cs typeface="Arial"/>
            </a:endParaRPr>
          </a:p>
          <a:p>
            <a:pPr lvl="2"/>
            <a:r>
              <a:rPr lang="en-GB" sz="1500">
                <a:ea typeface="Times New Roman" panose="02020603050405020304" pitchFamily="18" charset="0"/>
                <a:cs typeface="Aptos" panose="020B0004020202020204" pitchFamily="34" charset="0"/>
              </a:rPr>
              <a:t>        </a:t>
            </a:r>
            <a:r>
              <a:rPr lang="en-GB" sz="1500">
                <a:effectLst/>
                <a:ea typeface="Times New Roman" panose="02020603050405020304" pitchFamily="18" charset="0"/>
                <a:cs typeface="Aptos" panose="020B0004020202020204" pitchFamily="34" charset="0"/>
              </a:rPr>
              <a:t>document set according to </a:t>
            </a:r>
            <a:r>
              <a:rPr lang="en-GB" sz="1500" err="1">
                <a:effectLst/>
                <a:ea typeface="Times New Roman" panose="02020603050405020304" pitchFamily="18" charset="0"/>
                <a:cs typeface="Aptos" panose="020B0004020202020204" pitchFamily="34" charset="0"/>
              </a:rPr>
              <a:t>ixbrl</a:t>
            </a:r>
            <a:r>
              <a:rPr lang="en-GB" sz="1500">
                <a:effectLst/>
                <a:ea typeface="Times New Roman" panose="02020603050405020304" pitchFamily="18" charset="0"/>
                <a:cs typeface="Aptos" panose="020B0004020202020204" pitchFamily="34" charset="0"/>
              </a:rPr>
              <a:t> specification </a:t>
            </a:r>
          </a:p>
        </p:txBody>
      </p:sp>
      <p:pic>
        <p:nvPicPr>
          <p:cNvPr id="12" name="Picture 11">
            <a:extLst>
              <a:ext uri="{FF2B5EF4-FFF2-40B4-BE49-F238E27FC236}">
                <a16:creationId xmlns:a16="http://schemas.microsoft.com/office/drawing/2014/main" id="{8B680723-A904-352E-DE4E-1BA0D8DEE278}"/>
              </a:ext>
            </a:extLst>
          </p:cNvPr>
          <p:cNvPicPr>
            <a:picLocks noChangeAspect="1"/>
          </p:cNvPicPr>
          <p:nvPr/>
        </p:nvPicPr>
        <p:blipFill>
          <a:blip r:embed="rId4"/>
          <a:stretch>
            <a:fillRect/>
          </a:stretch>
        </p:blipFill>
        <p:spPr>
          <a:xfrm>
            <a:off x="6781335" y="3708298"/>
            <a:ext cx="4351262" cy="2198629"/>
          </a:xfrm>
          <a:prstGeom prst="rect">
            <a:avLst/>
          </a:prstGeom>
        </p:spPr>
      </p:pic>
      <p:sp>
        <p:nvSpPr>
          <p:cNvPr id="18" name="Rectangle 17">
            <a:extLst>
              <a:ext uri="{FF2B5EF4-FFF2-40B4-BE49-F238E27FC236}">
                <a16:creationId xmlns:a16="http://schemas.microsoft.com/office/drawing/2014/main" id="{A59BF8AC-A631-4304-E003-AC59C202E00A}"/>
              </a:ext>
            </a:extLst>
          </p:cNvPr>
          <p:cNvSpPr/>
          <p:nvPr/>
        </p:nvSpPr>
        <p:spPr>
          <a:xfrm>
            <a:off x="6886085" y="4483769"/>
            <a:ext cx="1824777" cy="312819"/>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C6AB3C88-1432-A78B-0860-DBAC23585C63}"/>
              </a:ext>
            </a:extLst>
          </p:cNvPr>
          <p:cNvSpPr/>
          <p:nvPr/>
        </p:nvSpPr>
        <p:spPr>
          <a:xfrm>
            <a:off x="6889359" y="5301127"/>
            <a:ext cx="653991" cy="295717"/>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861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animBg="1"/>
      <p:bldP spid="11" grpId="0"/>
      <p:bldP spid="1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868B0F-9F71-63CE-55C8-049A8B30503D}"/>
              </a:ext>
            </a:extLst>
          </p:cNvPr>
          <p:cNvPicPr>
            <a:picLocks noChangeAspect="1"/>
          </p:cNvPicPr>
          <p:nvPr/>
        </p:nvPicPr>
        <p:blipFill rotWithShape="1">
          <a:blip r:embed="rId3">
            <a:extLst>
              <a:ext uri="{28A0092B-C50C-407E-A947-70E740481C1C}">
                <a14:useLocalDpi xmlns:a14="http://schemas.microsoft.com/office/drawing/2010/main" val="0"/>
              </a:ext>
            </a:extLst>
          </a:blip>
          <a:srcRect l="-566" t="34219" r="53830" b="2628"/>
          <a:stretch/>
        </p:blipFill>
        <p:spPr bwMode="auto">
          <a:xfrm>
            <a:off x="5975324" y="1491919"/>
            <a:ext cx="2910622" cy="922807"/>
          </a:xfrm>
          <a:prstGeom prst="rect">
            <a:avLst/>
          </a:prstGeom>
          <a:noFill/>
          <a:ln>
            <a:noFill/>
          </a:ln>
        </p:spPr>
      </p:pic>
      <p:sp>
        <p:nvSpPr>
          <p:cNvPr id="17" name="Content Placeholder 4">
            <a:extLst>
              <a:ext uri="{FF2B5EF4-FFF2-40B4-BE49-F238E27FC236}">
                <a16:creationId xmlns:a16="http://schemas.microsoft.com/office/drawing/2014/main" id="{3C37A710-457F-C9FB-7790-DB432FE18537}"/>
              </a:ext>
            </a:extLst>
          </p:cNvPr>
          <p:cNvSpPr>
            <a:spLocks noGrp="1"/>
          </p:cNvSpPr>
          <p:nvPr>
            <p:ph idx="18"/>
          </p:nvPr>
        </p:nvSpPr>
        <p:spPr>
          <a:xfrm>
            <a:off x="539999" y="1661237"/>
            <a:ext cx="3480000" cy="4680000"/>
          </a:xfrm>
        </p:spPr>
        <p:txBody>
          <a:bodyPr vert="horz" lIns="0" tIns="0" rIns="0" bIns="0" rtlCol="0" anchor="t">
            <a:noAutofit/>
          </a:bodyPr>
          <a:lstStyle/>
          <a:p>
            <a:pPr marL="285750" indent="-285750">
              <a:spcBef>
                <a:spcPts val="600"/>
              </a:spcBef>
              <a:buFont typeface="Wingdings" panose="05000000000000000000" pitchFamily="2" charset="2"/>
              <a:buChar char="§"/>
            </a:pPr>
            <a:r>
              <a:rPr lang="en-GB" sz="1500">
                <a:cs typeface="Arial"/>
              </a:rPr>
              <a:t>If your upload is successful:</a:t>
            </a:r>
          </a:p>
          <a:p>
            <a:pPr marL="573405" lvl="2" indent="-285750">
              <a:buClr>
                <a:schemeClr val="tx1"/>
              </a:buClr>
              <a:buFont typeface="Courier New" panose="02070309020205020404" pitchFamily="49" charset="0"/>
              <a:buChar char="o"/>
            </a:pPr>
            <a:r>
              <a:rPr lang="en-GB" sz="1500">
                <a:cs typeface="Arial"/>
              </a:rPr>
              <a:t>You will see a message pop up in the left bottom corner of your screen as ‘</a:t>
            </a:r>
            <a:r>
              <a:rPr lang="en-GB" sz="1500" b="1">
                <a:cs typeface="Arial"/>
              </a:rPr>
              <a:t>success’</a:t>
            </a:r>
          </a:p>
          <a:p>
            <a:pPr marL="573405" lvl="2" indent="-285750">
              <a:buClr>
                <a:schemeClr val="tx1"/>
              </a:buClr>
              <a:buFont typeface="Courier New" panose="02070309020205020404" pitchFamily="49" charset="0"/>
              <a:buChar char="o"/>
            </a:pPr>
            <a:r>
              <a:rPr lang="en-GB" sz="1500">
                <a:cs typeface="Arial"/>
              </a:rPr>
              <a:t>The file will then be validated against Lloyd’s validation rules</a:t>
            </a:r>
          </a:p>
          <a:p>
            <a:pPr marL="285750" indent="-285750">
              <a:spcBef>
                <a:spcPts val="600"/>
              </a:spcBef>
              <a:buFont typeface="Wingdings" panose="05000000000000000000" pitchFamily="2" charset="2"/>
              <a:buChar char="§"/>
            </a:pPr>
            <a:r>
              <a:rPr lang="en-GB" sz="1500">
                <a:cs typeface="Arial"/>
              </a:rPr>
              <a:t>Validation success:</a:t>
            </a:r>
          </a:p>
          <a:p>
            <a:pPr marL="573405" lvl="2" indent="-285750">
              <a:buClr>
                <a:schemeClr val="tx1"/>
              </a:buClr>
              <a:buFont typeface="Courier New" panose="02070309020205020404" pitchFamily="49" charset="0"/>
              <a:buChar char="o"/>
            </a:pPr>
            <a:r>
              <a:rPr lang="en-GB" sz="1500">
                <a:cs typeface="Arial"/>
              </a:rPr>
              <a:t>You will receive an e-mail to confirm the validation outcome.  </a:t>
            </a:r>
          </a:p>
          <a:p>
            <a:pPr marL="573405" lvl="2" indent="-285750">
              <a:buClr>
                <a:schemeClr val="tx1"/>
              </a:buClr>
              <a:buFont typeface="Courier New" panose="02070309020205020404" pitchFamily="49" charset="0"/>
              <a:buChar char="o"/>
            </a:pPr>
            <a:r>
              <a:rPr lang="en-GB" sz="1500">
                <a:cs typeface="Arial"/>
              </a:rPr>
              <a:t>If validation errors/warnings appear, you can review these by clicking on the link via your e-mail</a:t>
            </a:r>
          </a:p>
          <a:p>
            <a:pPr marL="573405" lvl="2" indent="-285750">
              <a:buClr>
                <a:schemeClr val="tx1"/>
              </a:buClr>
              <a:buFont typeface="Courier New" panose="02070309020205020404" pitchFamily="49" charset="0"/>
              <a:buChar char="o"/>
            </a:pPr>
            <a:r>
              <a:rPr lang="en-GB" sz="1500">
                <a:cs typeface="Arial"/>
              </a:rPr>
              <a:t>Status will also be updated in your obligation screen</a:t>
            </a:r>
          </a:p>
          <a:p>
            <a:pPr marL="573405" lvl="2" indent="-285750">
              <a:buClr>
                <a:schemeClr val="tx1"/>
              </a:buClr>
              <a:buFont typeface="Courier New" panose="02070309020205020404" pitchFamily="49" charset="0"/>
              <a:buChar char="o"/>
            </a:pPr>
            <a:endParaRPr lang="en-GB" sz="1500">
              <a:cs typeface="Arial"/>
            </a:endParaRPr>
          </a:p>
        </p:txBody>
      </p:sp>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a:xfrm>
            <a:off x="539999" y="540000"/>
            <a:ext cx="11160000" cy="560905"/>
          </a:xfrm>
        </p:spPr>
        <p:txBody>
          <a:bodyPr vert="horz" lIns="0" tIns="72000" rIns="0" bIns="72000" rtlCol="0" anchor="t">
            <a:normAutofit/>
          </a:bodyPr>
          <a:lstStyle/>
          <a:p>
            <a:r>
              <a:rPr lang="en-GB"/>
              <a:t>Successful Upload</a:t>
            </a:r>
          </a:p>
        </p:txBody>
      </p:sp>
      <p:sp>
        <p:nvSpPr>
          <p:cNvPr id="19" name="Text Placeholder 6">
            <a:extLst>
              <a:ext uri="{FF2B5EF4-FFF2-40B4-BE49-F238E27FC236}">
                <a16:creationId xmlns:a16="http://schemas.microsoft.com/office/drawing/2014/main" id="{6E9B7AD6-4B15-A690-DEDE-A638DF094E04}"/>
              </a:ext>
            </a:extLst>
          </p:cNvPr>
          <p:cNvSpPr>
            <a:spLocks noGrp="1"/>
          </p:cNvSpPr>
          <p:nvPr>
            <p:ph type="body" sz="quarter" idx="19"/>
          </p:nvPr>
        </p:nvSpPr>
        <p:spPr>
          <a:xfrm>
            <a:off x="533400" y="1100138"/>
            <a:ext cx="11160125" cy="307777"/>
          </a:xfrm>
        </p:spPr>
        <p:txBody>
          <a:bodyPr/>
          <a:lstStyle/>
          <a:p>
            <a:r>
              <a:rPr lang="en-US"/>
              <a:t>Preparer success</a:t>
            </a:r>
          </a:p>
        </p:txBody>
      </p:sp>
      <p:sp>
        <p:nvSpPr>
          <p:cNvPr id="7" name="Date Placeholder 5">
            <a:extLst>
              <a:ext uri="{FF2B5EF4-FFF2-40B4-BE49-F238E27FC236}">
                <a16:creationId xmlns:a16="http://schemas.microsoft.com/office/drawing/2014/main" id="{E28604BF-E9E7-AB92-DDA6-1FB5C70E9579}"/>
              </a:ext>
            </a:extLst>
          </p:cNvPr>
          <p:cNvSpPr>
            <a:spLocks noGrp="1"/>
          </p:cNvSpPr>
          <p:nvPr>
            <p:ph type="dt" sz="half" idx="2"/>
          </p:nvPr>
        </p:nvSpPr>
        <p:spPr>
          <a:xfrm>
            <a:off x="539399" y="6369418"/>
            <a:ext cx="1491916" cy="153888"/>
          </a:xfrm>
        </p:spPr>
        <p:txBody>
          <a:bodyPr wrap="square" lIns="0" tIns="0" rIns="0" bIns="0" rtlCol="0">
            <a:normAutofit/>
          </a:bodyPr>
          <a:lstStyle/>
          <a:p>
            <a:pPr>
              <a:spcAft>
                <a:spcPts val="600"/>
              </a:spcAft>
            </a:pPr>
            <a:r>
              <a:rPr lang="en-AU"/>
              <a:t>© Lloyd’s </a:t>
            </a:r>
            <a:fld id="{EBEA3663-B9B0-49D3-AA63-41E9CB5251CE}" type="datetimeyyyy">
              <a:rPr lang="en-US" smtClean="0"/>
              <a:pPr>
                <a:spcAft>
                  <a:spcPts val="600"/>
                </a:spcAft>
              </a:pPr>
              <a:t>2025</a:t>
            </a:fld>
            <a:endParaRPr lang="en-US"/>
          </a:p>
        </p:txBody>
      </p:sp>
      <p:pic>
        <p:nvPicPr>
          <p:cNvPr id="11" name="Picture 10">
            <a:extLst>
              <a:ext uri="{FF2B5EF4-FFF2-40B4-BE49-F238E27FC236}">
                <a16:creationId xmlns:a16="http://schemas.microsoft.com/office/drawing/2014/main" id="{769D1975-4008-9E8E-03AC-DB1DBD11F823}"/>
              </a:ext>
            </a:extLst>
          </p:cNvPr>
          <p:cNvPicPr>
            <a:picLocks noChangeAspect="1"/>
          </p:cNvPicPr>
          <p:nvPr/>
        </p:nvPicPr>
        <p:blipFill>
          <a:blip r:embed="rId4"/>
          <a:stretch>
            <a:fillRect/>
          </a:stretch>
        </p:blipFill>
        <p:spPr>
          <a:xfrm>
            <a:off x="4583818" y="2498730"/>
            <a:ext cx="7502814" cy="2548030"/>
          </a:xfrm>
          <a:prstGeom prst="rect">
            <a:avLst/>
          </a:prstGeom>
        </p:spPr>
      </p:pic>
      <p:sp>
        <p:nvSpPr>
          <p:cNvPr id="16" name="Rectangle 15">
            <a:extLst>
              <a:ext uri="{FF2B5EF4-FFF2-40B4-BE49-F238E27FC236}">
                <a16:creationId xmlns:a16="http://schemas.microsoft.com/office/drawing/2014/main" id="{E3BDF602-9128-66CD-9701-A9C71375F1CD}"/>
              </a:ext>
            </a:extLst>
          </p:cNvPr>
          <p:cNvSpPr/>
          <p:nvPr/>
        </p:nvSpPr>
        <p:spPr>
          <a:xfrm>
            <a:off x="4252675" y="4592306"/>
            <a:ext cx="1436706" cy="404516"/>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3" name="Picture 22">
            <a:extLst>
              <a:ext uri="{FF2B5EF4-FFF2-40B4-BE49-F238E27FC236}">
                <a16:creationId xmlns:a16="http://schemas.microsoft.com/office/drawing/2014/main" id="{15E9E5B6-4E22-66F2-0014-EB2246A7EDBF}"/>
              </a:ext>
            </a:extLst>
          </p:cNvPr>
          <p:cNvPicPr>
            <a:picLocks noChangeAspect="1"/>
          </p:cNvPicPr>
          <p:nvPr/>
        </p:nvPicPr>
        <p:blipFill rotWithShape="1">
          <a:blip r:embed="rId5"/>
          <a:srcRect t="46890"/>
          <a:stretch/>
        </p:blipFill>
        <p:spPr>
          <a:xfrm>
            <a:off x="515418" y="5388433"/>
            <a:ext cx="11546634" cy="1126937"/>
          </a:xfrm>
          <a:prstGeom prst="rect">
            <a:avLst/>
          </a:prstGeom>
        </p:spPr>
      </p:pic>
      <p:sp>
        <p:nvSpPr>
          <p:cNvPr id="24" name="Rectangle 23">
            <a:extLst>
              <a:ext uri="{FF2B5EF4-FFF2-40B4-BE49-F238E27FC236}">
                <a16:creationId xmlns:a16="http://schemas.microsoft.com/office/drawing/2014/main" id="{04DC27C8-D82A-09D0-902B-79C589A09B0D}"/>
              </a:ext>
            </a:extLst>
          </p:cNvPr>
          <p:cNvSpPr/>
          <p:nvPr/>
        </p:nvSpPr>
        <p:spPr>
          <a:xfrm>
            <a:off x="9948846" y="5765833"/>
            <a:ext cx="1436706" cy="404516"/>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624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3C37A710-457F-C9FB-7790-DB432FE18537}"/>
              </a:ext>
            </a:extLst>
          </p:cNvPr>
          <p:cNvSpPr>
            <a:spLocks noGrp="1"/>
          </p:cNvSpPr>
          <p:nvPr>
            <p:ph idx="18"/>
          </p:nvPr>
        </p:nvSpPr>
        <p:spPr>
          <a:xfrm>
            <a:off x="504389" y="1494145"/>
            <a:ext cx="3325429" cy="4680000"/>
          </a:xfrm>
        </p:spPr>
        <p:txBody>
          <a:bodyPr vert="horz" lIns="0" tIns="0" rIns="0" bIns="0" rtlCol="0" anchor="t">
            <a:noAutofit/>
          </a:bodyPr>
          <a:lstStyle/>
          <a:p>
            <a:pPr marL="285750" indent="-285750">
              <a:spcBef>
                <a:spcPts val="600"/>
              </a:spcBef>
              <a:buFont typeface="Wingdings" panose="05000000000000000000" pitchFamily="2" charset="2"/>
              <a:buChar char="§"/>
            </a:pPr>
            <a:r>
              <a:rPr lang="en-GB" sz="1500" b="0">
                <a:solidFill>
                  <a:schemeClr val="tx1"/>
                </a:solidFill>
                <a:cs typeface="Arial"/>
              </a:rPr>
              <a:t>Once Preparers have completed their tasks the submission will require </a:t>
            </a:r>
            <a:r>
              <a:rPr lang="en-GB" sz="1500">
                <a:solidFill>
                  <a:schemeClr val="tx1"/>
                </a:solidFill>
                <a:cs typeface="Arial"/>
              </a:rPr>
              <a:t>Approvers</a:t>
            </a:r>
            <a:r>
              <a:rPr lang="en-GB" sz="1500" b="0">
                <a:solidFill>
                  <a:schemeClr val="tx1"/>
                </a:solidFill>
                <a:cs typeface="Arial"/>
              </a:rPr>
              <a:t> approval to submit to Lloyd’s:</a:t>
            </a:r>
          </a:p>
          <a:p>
            <a:pPr marL="573405" lvl="2" indent="-285750">
              <a:buClr>
                <a:schemeClr val="tx1"/>
              </a:buClr>
              <a:buFont typeface="Courier New" panose="02070309020205020404" pitchFamily="49" charset="0"/>
              <a:buChar char="o"/>
            </a:pPr>
            <a:r>
              <a:rPr lang="en-GB" sz="1500">
                <a:cs typeface="Arial"/>
              </a:rPr>
              <a:t>Via the Approvers obligation screen, filings with status ‘awaiting submission’ can be seen</a:t>
            </a:r>
          </a:p>
          <a:p>
            <a:pPr marL="573405" lvl="2" indent="-285750">
              <a:buClr>
                <a:schemeClr val="tx1"/>
              </a:buClr>
              <a:buFont typeface="Courier New" panose="02070309020205020404" pitchFamily="49" charset="0"/>
              <a:buChar char="o"/>
            </a:pPr>
            <a:endParaRPr lang="en-GB" sz="1500">
              <a:cs typeface="Arial"/>
            </a:endParaRPr>
          </a:p>
          <a:p>
            <a:pPr marL="573405" lvl="2" indent="-285750">
              <a:buClr>
                <a:schemeClr val="tx1"/>
              </a:buClr>
              <a:buFont typeface="Courier New" panose="02070309020205020404" pitchFamily="49" charset="0"/>
              <a:buChar char="o"/>
            </a:pPr>
            <a:r>
              <a:rPr lang="en-GB" sz="1500">
                <a:cs typeface="Arial"/>
              </a:rPr>
              <a:t>To review validations &gt; select 3 dots and select ‘Review’</a:t>
            </a:r>
          </a:p>
          <a:p>
            <a:pPr marL="573405" lvl="2" indent="-285750">
              <a:buClr>
                <a:schemeClr val="tx1"/>
              </a:buClr>
              <a:buFont typeface="Courier New" panose="02070309020205020404" pitchFamily="49" charset="0"/>
              <a:buChar char="o"/>
            </a:pPr>
            <a:endParaRPr lang="en-GB" sz="1500">
              <a:cs typeface="Arial"/>
            </a:endParaRPr>
          </a:p>
          <a:p>
            <a:pPr marL="573405" lvl="2" indent="-285750">
              <a:buClr>
                <a:schemeClr val="tx1"/>
              </a:buClr>
              <a:buFont typeface="Courier New" panose="02070309020205020404" pitchFamily="49" charset="0"/>
              <a:buChar char="o"/>
            </a:pPr>
            <a:r>
              <a:rPr lang="en-GB" sz="1500" b="1">
                <a:cs typeface="Arial"/>
              </a:rPr>
              <a:t>Note: </a:t>
            </a:r>
            <a:r>
              <a:rPr lang="en-GB" sz="1500">
                <a:cs typeface="Arial"/>
              </a:rPr>
              <a:t>The checksum (MD5) code to be provided to auditors is also located on this 'Review' screen</a:t>
            </a:r>
          </a:p>
          <a:p>
            <a:pPr marL="573405" lvl="2" indent="-285750">
              <a:buClr>
                <a:schemeClr val="tx1"/>
              </a:buClr>
              <a:buFont typeface="Courier New" panose="02070309020205020404" pitchFamily="49" charset="0"/>
              <a:buChar char="o"/>
            </a:pPr>
            <a:endParaRPr lang="en-GB" sz="1500">
              <a:cs typeface="Arial"/>
            </a:endParaRPr>
          </a:p>
          <a:p>
            <a:pPr marL="573405" lvl="2" indent="-285750">
              <a:buClr>
                <a:schemeClr val="tx1"/>
              </a:buClr>
              <a:buFont typeface="Courier New" panose="02070309020205020404" pitchFamily="49" charset="0"/>
              <a:buChar char="o"/>
            </a:pPr>
            <a:r>
              <a:rPr lang="en-GB" sz="1500">
                <a:cs typeface="Arial"/>
              </a:rPr>
              <a:t>To submit to Lloyd’s, click the 3 dots and select ‘Submit’</a:t>
            </a:r>
          </a:p>
        </p:txBody>
      </p:sp>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a:xfrm>
            <a:off x="539999" y="540000"/>
            <a:ext cx="11160000" cy="560905"/>
          </a:xfrm>
        </p:spPr>
        <p:txBody>
          <a:bodyPr vert="horz" lIns="0" tIns="72000" rIns="0" bIns="72000" rtlCol="0" anchor="t">
            <a:normAutofit/>
          </a:bodyPr>
          <a:lstStyle/>
          <a:p>
            <a:r>
              <a:rPr lang="en-GB"/>
              <a:t>Submission to Lloyd’s</a:t>
            </a:r>
          </a:p>
        </p:txBody>
      </p:sp>
      <p:sp>
        <p:nvSpPr>
          <p:cNvPr id="19" name="Text Placeholder 6">
            <a:extLst>
              <a:ext uri="{FF2B5EF4-FFF2-40B4-BE49-F238E27FC236}">
                <a16:creationId xmlns:a16="http://schemas.microsoft.com/office/drawing/2014/main" id="{6E9B7AD6-4B15-A690-DEDE-A638DF094E04}"/>
              </a:ext>
            </a:extLst>
          </p:cNvPr>
          <p:cNvSpPr>
            <a:spLocks noGrp="1"/>
          </p:cNvSpPr>
          <p:nvPr>
            <p:ph type="body" sz="quarter" idx="19"/>
          </p:nvPr>
        </p:nvSpPr>
        <p:spPr>
          <a:xfrm>
            <a:off x="533400" y="1100138"/>
            <a:ext cx="11160125" cy="307777"/>
          </a:xfrm>
        </p:spPr>
        <p:txBody>
          <a:bodyPr vert="horz" lIns="0" tIns="0" rIns="0" bIns="0" rtlCol="0" anchor="t">
            <a:spAutoFit/>
          </a:bodyPr>
          <a:lstStyle/>
          <a:p>
            <a:r>
              <a:rPr lang="en-US"/>
              <a:t>Approver submission</a:t>
            </a:r>
          </a:p>
        </p:txBody>
      </p:sp>
      <p:sp>
        <p:nvSpPr>
          <p:cNvPr id="7" name="Date Placeholder 5">
            <a:extLst>
              <a:ext uri="{FF2B5EF4-FFF2-40B4-BE49-F238E27FC236}">
                <a16:creationId xmlns:a16="http://schemas.microsoft.com/office/drawing/2014/main" id="{E28604BF-E9E7-AB92-DDA6-1FB5C70E9579}"/>
              </a:ext>
            </a:extLst>
          </p:cNvPr>
          <p:cNvSpPr>
            <a:spLocks noGrp="1"/>
          </p:cNvSpPr>
          <p:nvPr>
            <p:ph type="dt" sz="half" idx="2"/>
          </p:nvPr>
        </p:nvSpPr>
        <p:spPr>
          <a:xfrm>
            <a:off x="539399" y="6369418"/>
            <a:ext cx="1491916" cy="153888"/>
          </a:xfrm>
        </p:spPr>
        <p:txBody>
          <a:bodyPr wrap="square" lIns="0" tIns="0" rIns="0" bIns="0" rtlCol="0">
            <a:normAutofit/>
          </a:bodyPr>
          <a:lstStyle/>
          <a:p>
            <a:pPr>
              <a:spcAft>
                <a:spcPts val="600"/>
              </a:spcAft>
            </a:pPr>
            <a:r>
              <a:rPr lang="en-AU"/>
              <a:t>© Lloyd’s </a:t>
            </a:r>
            <a:fld id="{EBEA3663-B9B0-49D3-AA63-41E9CB5251CE}" type="datetimeyyyy">
              <a:rPr lang="en-US" smtClean="0"/>
              <a:pPr>
                <a:spcAft>
                  <a:spcPts val="600"/>
                </a:spcAft>
              </a:pPr>
              <a:t>2025</a:t>
            </a:fld>
            <a:endParaRPr lang="en-US"/>
          </a:p>
        </p:txBody>
      </p:sp>
      <p:pic>
        <p:nvPicPr>
          <p:cNvPr id="2" name="Picture 1">
            <a:extLst>
              <a:ext uri="{FF2B5EF4-FFF2-40B4-BE49-F238E27FC236}">
                <a16:creationId xmlns:a16="http://schemas.microsoft.com/office/drawing/2014/main" id="{D405354E-0A4E-6CB3-35A4-76F6AE091444}"/>
              </a:ext>
            </a:extLst>
          </p:cNvPr>
          <p:cNvPicPr>
            <a:picLocks noChangeAspect="1"/>
          </p:cNvPicPr>
          <p:nvPr/>
        </p:nvPicPr>
        <p:blipFill>
          <a:blip r:embed="rId3"/>
          <a:stretch>
            <a:fillRect/>
          </a:stretch>
        </p:blipFill>
        <p:spPr>
          <a:xfrm>
            <a:off x="3977556" y="1494145"/>
            <a:ext cx="7856682" cy="1550273"/>
          </a:xfrm>
          <a:prstGeom prst="rect">
            <a:avLst/>
          </a:prstGeom>
        </p:spPr>
      </p:pic>
      <p:sp>
        <p:nvSpPr>
          <p:cNvPr id="4" name="Rectangle 3">
            <a:extLst>
              <a:ext uri="{FF2B5EF4-FFF2-40B4-BE49-F238E27FC236}">
                <a16:creationId xmlns:a16="http://schemas.microsoft.com/office/drawing/2014/main" id="{F07D3A86-F2E4-F081-9E8B-5F727E012F80}"/>
              </a:ext>
            </a:extLst>
          </p:cNvPr>
          <p:cNvSpPr/>
          <p:nvPr/>
        </p:nvSpPr>
        <p:spPr>
          <a:xfrm>
            <a:off x="11424832" y="2541378"/>
            <a:ext cx="431124" cy="463554"/>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3" name="Picture 12">
            <a:extLst>
              <a:ext uri="{FF2B5EF4-FFF2-40B4-BE49-F238E27FC236}">
                <a16:creationId xmlns:a16="http://schemas.microsoft.com/office/drawing/2014/main" id="{89B1F06A-BB89-2E15-1C17-4861844DAA03}"/>
              </a:ext>
            </a:extLst>
          </p:cNvPr>
          <p:cNvPicPr>
            <a:picLocks noChangeAspect="1"/>
          </p:cNvPicPr>
          <p:nvPr/>
        </p:nvPicPr>
        <p:blipFill rotWithShape="1">
          <a:blip r:embed="rId4"/>
          <a:srcRect l="25779" t="23254" r="26659"/>
          <a:stretch/>
        </p:blipFill>
        <p:spPr>
          <a:xfrm>
            <a:off x="7141351" y="4912942"/>
            <a:ext cx="4776187" cy="1267966"/>
          </a:xfrm>
          <a:prstGeom prst="rect">
            <a:avLst/>
          </a:prstGeom>
        </p:spPr>
      </p:pic>
      <p:sp>
        <p:nvSpPr>
          <p:cNvPr id="5" name="Rectangle 4">
            <a:extLst>
              <a:ext uri="{FF2B5EF4-FFF2-40B4-BE49-F238E27FC236}">
                <a16:creationId xmlns:a16="http://schemas.microsoft.com/office/drawing/2014/main" id="{2D489890-AD0E-2C9A-E0AD-4A3922BF0C3A}"/>
              </a:ext>
            </a:extLst>
          </p:cNvPr>
          <p:cNvSpPr/>
          <p:nvPr/>
        </p:nvSpPr>
        <p:spPr>
          <a:xfrm>
            <a:off x="10479786" y="2471248"/>
            <a:ext cx="959549" cy="381436"/>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4C4D7A14-6215-57B1-3432-BBD58567E2B0}"/>
              </a:ext>
            </a:extLst>
          </p:cNvPr>
          <p:cNvPicPr>
            <a:picLocks noChangeAspect="1"/>
          </p:cNvPicPr>
          <p:nvPr/>
        </p:nvPicPr>
        <p:blipFill>
          <a:blip r:embed="rId5"/>
          <a:stretch>
            <a:fillRect/>
          </a:stretch>
        </p:blipFill>
        <p:spPr>
          <a:xfrm>
            <a:off x="4533201" y="3154009"/>
            <a:ext cx="1907704" cy="1694456"/>
          </a:xfrm>
          <a:prstGeom prst="rect">
            <a:avLst/>
          </a:prstGeom>
        </p:spPr>
      </p:pic>
      <p:pic>
        <p:nvPicPr>
          <p:cNvPr id="11" name="Picture 10">
            <a:extLst>
              <a:ext uri="{FF2B5EF4-FFF2-40B4-BE49-F238E27FC236}">
                <a16:creationId xmlns:a16="http://schemas.microsoft.com/office/drawing/2014/main" id="{3A99B576-A8EC-6C70-CEFE-FAD73361413D}"/>
              </a:ext>
            </a:extLst>
          </p:cNvPr>
          <p:cNvPicPr>
            <a:picLocks noChangeAspect="1"/>
          </p:cNvPicPr>
          <p:nvPr/>
        </p:nvPicPr>
        <p:blipFill>
          <a:blip r:embed="rId6"/>
          <a:stretch>
            <a:fillRect/>
          </a:stretch>
        </p:blipFill>
        <p:spPr>
          <a:xfrm>
            <a:off x="4533201" y="4724262"/>
            <a:ext cx="1963852" cy="1799044"/>
          </a:xfrm>
          <a:prstGeom prst="rect">
            <a:avLst/>
          </a:prstGeom>
        </p:spPr>
      </p:pic>
      <p:pic>
        <p:nvPicPr>
          <p:cNvPr id="15" name="Picture 14">
            <a:extLst>
              <a:ext uri="{FF2B5EF4-FFF2-40B4-BE49-F238E27FC236}">
                <a16:creationId xmlns:a16="http://schemas.microsoft.com/office/drawing/2014/main" id="{A8CC89AB-04B1-2A80-9D5A-43C250A36D41}"/>
              </a:ext>
            </a:extLst>
          </p:cNvPr>
          <p:cNvPicPr>
            <a:picLocks noChangeAspect="1"/>
          </p:cNvPicPr>
          <p:nvPr/>
        </p:nvPicPr>
        <p:blipFill>
          <a:blip r:embed="rId7"/>
          <a:stretch>
            <a:fillRect/>
          </a:stretch>
        </p:blipFill>
        <p:spPr>
          <a:xfrm>
            <a:off x="7691007" y="3138378"/>
            <a:ext cx="3379259" cy="1694457"/>
          </a:xfrm>
          <a:prstGeom prst="rect">
            <a:avLst/>
          </a:prstGeom>
        </p:spPr>
      </p:pic>
      <p:sp>
        <p:nvSpPr>
          <p:cNvPr id="16" name="Arrow: Right 15">
            <a:extLst>
              <a:ext uri="{FF2B5EF4-FFF2-40B4-BE49-F238E27FC236}">
                <a16:creationId xmlns:a16="http://schemas.microsoft.com/office/drawing/2014/main" id="{729F7529-7B4B-F17F-2095-84DF77377EAE}"/>
              </a:ext>
            </a:extLst>
          </p:cNvPr>
          <p:cNvSpPr/>
          <p:nvPr/>
        </p:nvSpPr>
        <p:spPr>
          <a:xfrm>
            <a:off x="6497053" y="3736364"/>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84712FB5-1866-7989-FB4C-B7E64AF68FFB}"/>
              </a:ext>
            </a:extLst>
          </p:cNvPr>
          <p:cNvSpPr/>
          <p:nvPr/>
        </p:nvSpPr>
        <p:spPr>
          <a:xfrm>
            <a:off x="6609181" y="5304609"/>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623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3C37A710-457F-C9FB-7790-DB432FE18537}"/>
              </a:ext>
            </a:extLst>
          </p:cNvPr>
          <p:cNvSpPr>
            <a:spLocks noGrp="1"/>
          </p:cNvSpPr>
          <p:nvPr>
            <p:ph idx="18"/>
          </p:nvPr>
        </p:nvSpPr>
        <p:spPr>
          <a:xfrm>
            <a:off x="539999" y="1661237"/>
            <a:ext cx="3480000" cy="4680000"/>
          </a:xfrm>
        </p:spPr>
        <p:txBody>
          <a:bodyPr vert="horz" lIns="0" tIns="0" rIns="0" bIns="0" rtlCol="0" anchor="t">
            <a:noAutofit/>
          </a:bodyPr>
          <a:lstStyle/>
          <a:p>
            <a:pPr marL="285750" indent="-285750">
              <a:spcBef>
                <a:spcPts val="600"/>
              </a:spcBef>
              <a:buFont typeface="Wingdings" panose="05000000000000000000" pitchFamily="2" charset="2"/>
              <a:buChar char="§"/>
            </a:pPr>
            <a:r>
              <a:rPr lang="en-GB" sz="1500">
                <a:cs typeface="Arial"/>
              </a:rPr>
              <a:t>If your validation is unsuccessful:</a:t>
            </a:r>
          </a:p>
          <a:p>
            <a:pPr marL="573750" lvl="2" indent="-285750"/>
            <a:r>
              <a:rPr lang="en-GB" sz="1500">
                <a:cs typeface="Arial"/>
              </a:rPr>
              <a:t>All ‘errors’ must be cleared</a:t>
            </a:r>
          </a:p>
          <a:p>
            <a:pPr marL="861750" lvl="3" indent="-285750"/>
            <a:r>
              <a:rPr lang="en-GB" sz="1500">
                <a:cs typeface="Arial"/>
              </a:rPr>
              <a:t>This could mean potentially retagging and reupload of file</a:t>
            </a:r>
          </a:p>
          <a:p>
            <a:pPr marL="573750" lvl="2" indent="-285750"/>
            <a:r>
              <a:rPr lang="en-GB" sz="1500">
                <a:cs typeface="Arial"/>
              </a:rPr>
              <a:t>All ‘warnings’ will require review and correction (if required) </a:t>
            </a:r>
          </a:p>
          <a:p>
            <a:pPr marL="573750" lvl="2" indent="-285750"/>
            <a:r>
              <a:rPr lang="en-GB" sz="1500">
                <a:cs typeface="Arial"/>
              </a:rPr>
              <a:t>Any submissions with ‘warnings’ submitted to Lloyd’s will be assumed reviewed and approved by the approver and are appropriate. </a:t>
            </a:r>
          </a:p>
          <a:p>
            <a:pPr marL="573750" lvl="2" indent="-285750"/>
            <a:r>
              <a:rPr lang="en-GB" sz="1500">
                <a:cs typeface="Arial"/>
              </a:rPr>
              <a:t>If upon Lloyd’s review the validations are invalid the file will be rejected and the Syndicate will need to resubmit.</a:t>
            </a:r>
          </a:p>
        </p:txBody>
      </p:sp>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a:xfrm>
            <a:off x="539999" y="540000"/>
            <a:ext cx="11160000" cy="560905"/>
          </a:xfrm>
        </p:spPr>
        <p:txBody>
          <a:bodyPr vert="horz" lIns="0" tIns="72000" rIns="0" bIns="72000" rtlCol="0" anchor="t">
            <a:normAutofit/>
          </a:bodyPr>
          <a:lstStyle/>
          <a:p>
            <a:r>
              <a:rPr lang="en-GB"/>
              <a:t>Validation Review</a:t>
            </a:r>
          </a:p>
        </p:txBody>
      </p:sp>
      <p:sp>
        <p:nvSpPr>
          <p:cNvPr id="19" name="Text Placeholder 6">
            <a:extLst>
              <a:ext uri="{FF2B5EF4-FFF2-40B4-BE49-F238E27FC236}">
                <a16:creationId xmlns:a16="http://schemas.microsoft.com/office/drawing/2014/main" id="{6E9B7AD6-4B15-A690-DEDE-A638DF094E04}"/>
              </a:ext>
            </a:extLst>
          </p:cNvPr>
          <p:cNvSpPr>
            <a:spLocks noGrp="1"/>
          </p:cNvSpPr>
          <p:nvPr>
            <p:ph type="body" sz="quarter" idx="19"/>
          </p:nvPr>
        </p:nvSpPr>
        <p:spPr>
          <a:xfrm>
            <a:off x="533400" y="1100138"/>
            <a:ext cx="11160125" cy="307777"/>
          </a:xfrm>
        </p:spPr>
        <p:txBody>
          <a:bodyPr/>
          <a:lstStyle/>
          <a:p>
            <a:r>
              <a:rPr lang="en-US"/>
              <a:t>Sample validation screen</a:t>
            </a:r>
          </a:p>
        </p:txBody>
      </p:sp>
      <p:sp>
        <p:nvSpPr>
          <p:cNvPr id="7" name="Date Placeholder 5">
            <a:extLst>
              <a:ext uri="{FF2B5EF4-FFF2-40B4-BE49-F238E27FC236}">
                <a16:creationId xmlns:a16="http://schemas.microsoft.com/office/drawing/2014/main" id="{E28604BF-E9E7-AB92-DDA6-1FB5C70E9579}"/>
              </a:ext>
            </a:extLst>
          </p:cNvPr>
          <p:cNvSpPr>
            <a:spLocks noGrp="1"/>
          </p:cNvSpPr>
          <p:nvPr>
            <p:ph type="dt" sz="half" idx="2"/>
          </p:nvPr>
        </p:nvSpPr>
        <p:spPr>
          <a:xfrm>
            <a:off x="539399" y="6369418"/>
            <a:ext cx="1491916" cy="153888"/>
          </a:xfrm>
        </p:spPr>
        <p:txBody>
          <a:bodyPr wrap="square" lIns="0" tIns="0" rIns="0" bIns="0" rtlCol="0">
            <a:normAutofit/>
          </a:bodyPr>
          <a:lstStyle/>
          <a:p>
            <a:pPr>
              <a:spcAft>
                <a:spcPts val="600"/>
              </a:spcAft>
            </a:pPr>
            <a:r>
              <a:rPr lang="en-AU"/>
              <a:t>© Lloyd’s </a:t>
            </a:r>
            <a:fld id="{EBEA3663-B9B0-49D3-AA63-41E9CB5251CE}" type="datetimeyyyy">
              <a:rPr lang="en-US" smtClean="0"/>
              <a:pPr>
                <a:spcAft>
                  <a:spcPts val="600"/>
                </a:spcAft>
              </a:pPr>
              <a:t>2025</a:t>
            </a:fld>
            <a:endParaRPr lang="en-US"/>
          </a:p>
        </p:txBody>
      </p:sp>
      <p:pic>
        <p:nvPicPr>
          <p:cNvPr id="4" name="Picture 3">
            <a:extLst>
              <a:ext uri="{FF2B5EF4-FFF2-40B4-BE49-F238E27FC236}">
                <a16:creationId xmlns:a16="http://schemas.microsoft.com/office/drawing/2014/main" id="{45AEDC93-660C-4759-563C-AAA7CA73C7DB}"/>
              </a:ext>
            </a:extLst>
          </p:cNvPr>
          <p:cNvPicPr>
            <a:picLocks noChangeAspect="1"/>
          </p:cNvPicPr>
          <p:nvPr/>
        </p:nvPicPr>
        <p:blipFill>
          <a:blip r:embed="rId3"/>
          <a:stretch>
            <a:fillRect/>
          </a:stretch>
        </p:blipFill>
        <p:spPr>
          <a:xfrm>
            <a:off x="4356000" y="2058366"/>
            <a:ext cx="7358721" cy="3488927"/>
          </a:xfrm>
          <a:prstGeom prst="rect">
            <a:avLst/>
          </a:prstGeom>
        </p:spPr>
      </p:pic>
      <p:sp>
        <p:nvSpPr>
          <p:cNvPr id="5" name="Multiplication Sign 4">
            <a:extLst>
              <a:ext uri="{FF2B5EF4-FFF2-40B4-BE49-F238E27FC236}">
                <a16:creationId xmlns:a16="http://schemas.microsoft.com/office/drawing/2014/main" id="{FA2484FA-3931-3C55-C174-49066191B09A}"/>
              </a:ext>
            </a:extLst>
          </p:cNvPr>
          <p:cNvSpPr/>
          <p:nvPr/>
        </p:nvSpPr>
        <p:spPr>
          <a:xfrm>
            <a:off x="3505423" y="1968053"/>
            <a:ext cx="290200" cy="312952"/>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A0569B10-63C4-43B3-8C42-F39B9AB10EF2}"/>
              </a:ext>
            </a:extLst>
          </p:cNvPr>
          <p:cNvSpPr/>
          <p:nvPr/>
        </p:nvSpPr>
        <p:spPr>
          <a:xfrm>
            <a:off x="3505424" y="3036903"/>
            <a:ext cx="221188" cy="215256"/>
          </a:xfrm>
          <a:prstGeom prst="triangle">
            <a:avLst/>
          </a:prstGeom>
          <a:solidFill>
            <a:srgbClr val="FFC62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4">
            <a:extLst>
              <a:ext uri="{FF2B5EF4-FFF2-40B4-BE49-F238E27FC236}">
                <a16:creationId xmlns:a16="http://schemas.microsoft.com/office/drawing/2014/main" id="{B0CBC527-40B4-001E-B93F-569A3C1CEF84}"/>
              </a:ext>
            </a:extLst>
          </p:cNvPr>
          <p:cNvSpPr txBox="1">
            <a:spLocks/>
          </p:cNvSpPr>
          <p:nvPr/>
        </p:nvSpPr>
        <p:spPr>
          <a:xfrm>
            <a:off x="4356000" y="1661043"/>
            <a:ext cx="4529208" cy="619962"/>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spcAft>
                <a:spcPts val="0"/>
              </a:spcAft>
              <a:buFontTx/>
              <a:buNone/>
              <a:defRPr sz="2000" b="1" kern="120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0"/>
              </a:spcAft>
              <a:buFontTx/>
              <a:buNone/>
              <a:defRPr sz="2000" kern="1200">
                <a:solidFill>
                  <a:schemeClr val="tx1"/>
                </a:solidFill>
                <a:latin typeface="+mn-lt"/>
                <a:ea typeface="+mn-ea"/>
                <a:cs typeface="+mn-cs"/>
              </a:defRPr>
            </a:lvl2pPr>
            <a:lvl3pPr marL="288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3pPr>
            <a:lvl4pPr marL="576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4pPr>
            <a:lvl5pPr marL="864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buFont typeface="Wingdings" panose="05000000000000000000" pitchFamily="2" charset="2"/>
              <a:buChar char="§"/>
            </a:pPr>
            <a:r>
              <a:rPr lang="en-GB" sz="1500">
                <a:cs typeface="Arial"/>
              </a:rPr>
              <a:t>Sample Validation report via CoreFiling</a:t>
            </a:r>
          </a:p>
        </p:txBody>
      </p:sp>
      <p:pic>
        <p:nvPicPr>
          <p:cNvPr id="2" name="Graphic 1" descr="Exclamation mark with solid fill">
            <a:extLst>
              <a:ext uri="{FF2B5EF4-FFF2-40B4-BE49-F238E27FC236}">
                <a16:creationId xmlns:a16="http://schemas.microsoft.com/office/drawing/2014/main" id="{1DFE4116-6774-D3A5-33FA-84DED79738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2080" y="4560302"/>
            <a:ext cx="213829" cy="213829"/>
          </a:xfrm>
          <a:prstGeom prst="rect">
            <a:avLst/>
          </a:prstGeom>
        </p:spPr>
      </p:pic>
      <p:pic>
        <p:nvPicPr>
          <p:cNvPr id="9" name="Graphic 8" descr="Exclamation mark with solid fill">
            <a:extLst>
              <a:ext uri="{FF2B5EF4-FFF2-40B4-BE49-F238E27FC236}">
                <a16:creationId xmlns:a16="http://schemas.microsoft.com/office/drawing/2014/main" id="{4E9CD50F-820B-ED5C-A996-8234FD41B7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12783" y="3052420"/>
            <a:ext cx="213829" cy="213829"/>
          </a:xfrm>
          <a:prstGeom prst="rect">
            <a:avLst/>
          </a:prstGeom>
        </p:spPr>
      </p:pic>
    </p:spTree>
    <p:extLst>
      <p:ext uri="{BB962C8B-B14F-4D97-AF65-F5344CB8AC3E}">
        <p14:creationId xmlns:p14="http://schemas.microsoft.com/office/powerpoint/2010/main" val="89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3C37A710-457F-C9FB-7790-DB432FE18537}"/>
              </a:ext>
            </a:extLst>
          </p:cNvPr>
          <p:cNvSpPr>
            <a:spLocks noGrp="1"/>
          </p:cNvSpPr>
          <p:nvPr>
            <p:ph idx="18"/>
          </p:nvPr>
        </p:nvSpPr>
        <p:spPr>
          <a:xfrm>
            <a:off x="539999" y="1532624"/>
            <a:ext cx="11249547" cy="1197373"/>
          </a:xfrm>
        </p:spPr>
        <p:txBody>
          <a:bodyPr vert="horz" lIns="0" tIns="0" rIns="0" bIns="0" rtlCol="0" anchor="t">
            <a:noAutofit/>
          </a:bodyPr>
          <a:lstStyle/>
          <a:p>
            <a:pPr marL="285750" indent="-285750">
              <a:spcBef>
                <a:spcPts val="600"/>
              </a:spcBef>
              <a:buFont typeface="Wingdings" panose="05000000000000000000" pitchFamily="2" charset="2"/>
              <a:buChar char="§"/>
            </a:pPr>
            <a:r>
              <a:rPr lang="en-GB" sz="1500" b="0">
                <a:solidFill>
                  <a:schemeClr val="tx1"/>
                </a:solidFill>
                <a:cs typeface="Arial"/>
              </a:rPr>
              <a:t>Once Lloyd’s have received your submissions, the validations will be reviewed. Once reviewed, you will receive a 'Submission accepted' email.</a:t>
            </a:r>
            <a:endParaRPr lang="en-GB" sz="1500">
              <a:solidFill>
                <a:schemeClr val="tx1"/>
              </a:solidFill>
              <a:cs typeface="Arial"/>
            </a:endParaRPr>
          </a:p>
          <a:p>
            <a:pPr marL="285750" indent="-285750">
              <a:spcBef>
                <a:spcPts val="600"/>
              </a:spcBef>
              <a:buFont typeface="Wingdings" panose="05000000000000000000" pitchFamily="2" charset="2"/>
              <a:buChar char="§"/>
            </a:pPr>
            <a:r>
              <a:rPr lang="en-GB" sz="1500" b="0">
                <a:solidFill>
                  <a:schemeClr val="tx1"/>
                </a:solidFill>
                <a:cs typeface="Arial"/>
              </a:rPr>
              <a:t>There may be situations where your submission is ‘rejected’ . If your file is rejected, you will receive an e-mail with a reason for you to review. These issues will need to be resolved before re-submitting the files to Lloyd’s. </a:t>
            </a:r>
            <a:endParaRPr lang="en-GB" sz="1500">
              <a:solidFill>
                <a:schemeClr val="tx1"/>
              </a:solidFill>
              <a:cs typeface="Arial"/>
            </a:endParaRPr>
          </a:p>
        </p:txBody>
      </p:sp>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a:xfrm>
            <a:off x="539999" y="540000"/>
            <a:ext cx="11160000" cy="560905"/>
          </a:xfrm>
        </p:spPr>
        <p:txBody>
          <a:bodyPr vert="horz" lIns="0" tIns="72000" rIns="0" bIns="72000" rtlCol="0" anchor="t">
            <a:normAutofit/>
          </a:bodyPr>
          <a:lstStyle/>
          <a:p>
            <a:r>
              <a:rPr lang="en-GB"/>
              <a:t>Submission Acceptance</a:t>
            </a:r>
          </a:p>
        </p:txBody>
      </p:sp>
      <p:sp>
        <p:nvSpPr>
          <p:cNvPr id="19" name="Text Placeholder 6">
            <a:extLst>
              <a:ext uri="{FF2B5EF4-FFF2-40B4-BE49-F238E27FC236}">
                <a16:creationId xmlns:a16="http://schemas.microsoft.com/office/drawing/2014/main" id="{6E9B7AD6-4B15-A690-DEDE-A638DF094E04}"/>
              </a:ext>
            </a:extLst>
          </p:cNvPr>
          <p:cNvSpPr>
            <a:spLocks noGrp="1"/>
          </p:cNvSpPr>
          <p:nvPr>
            <p:ph type="body" sz="quarter" idx="19"/>
          </p:nvPr>
        </p:nvSpPr>
        <p:spPr>
          <a:xfrm>
            <a:off x="533400" y="1100138"/>
            <a:ext cx="11160125" cy="307777"/>
          </a:xfrm>
        </p:spPr>
        <p:txBody>
          <a:bodyPr/>
          <a:lstStyle/>
          <a:p>
            <a:r>
              <a:rPr lang="en-US"/>
              <a:t>Lloyd’s Approved/Rejected Files</a:t>
            </a:r>
          </a:p>
        </p:txBody>
      </p:sp>
      <p:sp>
        <p:nvSpPr>
          <p:cNvPr id="7" name="Date Placeholder 5">
            <a:extLst>
              <a:ext uri="{FF2B5EF4-FFF2-40B4-BE49-F238E27FC236}">
                <a16:creationId xmlns:a16="http://schemas.microsoft.com/office/drawing/2014/main" id="{E28604BF-E9E7-AB92-DDA6-1FB5C70E9579}"/>
              </a:ext>
            </a:extLst>
          </p:cNvPr>
          <p:cNvSpPr>
            <a:spLocks noGrp="1"/>
          </p:cNvSpPr>
          <p:nvPr>
            <p:ph type="dt" sz="half" idx="2"/>
          </p:nvPr>
        </p:nvSpPr>
        <p:spPr>
          <a:xfrm>
            <a:off x="539399" y="6369418"/>
            <a:ext cx="1491916" cy="153888"/>
          </a:xfrm>
        </p:spPr>
        <p:txBody>
          <a:bodyPr wrap="square" lIns="0" tIns="0" rIns="0" bIns="0" rtlCol="0">
            <a:normAutofit/>
          </a:bodyPr>
          <a:lstStyle/>
          <a:p>
            <a:pPr>
              <a:spcAft>
                <a:spcPts val="600"/>
              </a:spcAft>
            </a:pPr>
            <a:r>
              <a:rPr lang="en-AU"/>
              <a:t>© Lloyd’s </a:t>
            </a:r>
            <a:fld id="{EBEA3663-B9B0-49D3-AA63-41E9CB5251CE}" type="datetimeyyyy">
              <a:rPr lang="en-US" smtClean="0"/>
              <a:pPr>
                <a:spcAft>
                  <a:spcPts val="600"/>
                </a:spcAft>
              </a:pPr>
              <a:t>2025</a:t>
            </a:fld>
            <a:endParaRPr lang="en-US"/>
          </a:p>
        </p:txBody>
      </p:sp>
      <p:pic>
        <p:nvPicPr>
          <p:cNvPr id="6" name="Picture 5">
            <a:extLst>
              <a:ext uri="{FF2B5EF4-FFF2-40B4-BE49-F238E27FC236}">
                <a16:creationId xmlns:a16="http://schemas.microsoft.com/office/drawing/2014/main" id="{C335FC07-1CD8-2737-8AA0-3CC39B1F2D61}"/>
              </a:ext>
            </a:extLst>
          </p:cNvPr>
          <p:cNvPicPr>
            <a:picLocks noChangeAspect="1"/>
          </p:cNvPicPr>
          <p:nvPr/>
        </p:nvPicPr>
        <p:blipFill>
          <a:blip r:embed="rId3"/>
          <a:stretch>
            <a:fillRect/>
          </a:stretch>
        </p:blipFill>
        <p:spPr>
          <a:xfrm>
            <a:off x="6555280" y="3161849"/>
            <a:ext cx="5097321" cy="2352237"/>
          </a:xfrm>
          <a:prstGeom prst="rect">
            <a:avLst/>
          </a:prstGeom>
        </p:spPr>
      </p:pic>
      <p:pic>
        <p:nvPicPr>
          <p:cNvPr id="10" name="Picture 9">
            <a:extLst>
              <a:ext uri="{FF2B5EF4-FFF2-40B4-BE49-F238E27FC236}">
                <a16:creationId xmlns:a16="http://schemas.microsoft.com/office/drawing/2014/main" id="{494F9B3D-8784-A220-A5EF-368C8BD5CD68}"/>
              </a:ext>
            </a:extLst>
          </p:cNvPr>
          <p:cNvPicPr>
            <a:picLocks noChangeAspect="1"/>
          </p:cNvPicPr>
          <p:nvPr/>
        </p:nvPicPr>
        <p:blipFill>
          <a:blip r:embed="rId4"/>
          <a:stretch>
            <a:fillRect/>
          </a:stretch>
        </p:blipFill>
        <p:spPr>
          <a:xfrm>
            <a:off x="424939" y="5200869"/>
            <a:ext cx="11227662" cy="1392058"/>
          </a:xfrm>
          <a:prstGeom prst="rect">
            <a:avLst/>
          </a:prstGeom>
        </p:spPr>
      </p:pic>
      <p:sp>
        <p:nvSpPr>
          <p:cNvPr id="11" name="Rectangle 10">
            <a:extLst>
              <a:ext uri="{FF2B5EF4-FFF2-40B4-BE49-F238E27FC236}">
                <a16:creationId xmlns:a16="http://schemas.microsoft.com/office/drawing/2014/main" id="{457608EE-9553-A772-EAF0-B6346807BFEF}"/>
              </a:ext>
            </a:extLst>
          </p:cNvPr>
          <p:cNvSpPr/>
          <p:nvPr/>
        </p:nvSpPr>
        <p:spPr>
          <a:xfrm flipV="1">
            <a:off x="9463596" y="6157988"/>
            <a:ext cx="1584723" cy="298096"/>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16D0B154-9FFC-FC03-F94D-2C89AFD86B97}"/>
              </a:ext>
            </a:extLst>
          </p:cNvPr>
          <p:cNvSpPr/>
          <p:nvPr/>
        </p:nvSpPr>
        <p:spPr>
          <a:xfrm flipV="1">
            <a:off x="6451446" y="4567127"/>
            <a:ext cx="3083172" cy="381851"/>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6" name="Picture 15">
            <a:extLst>
              <a:ext uri="{FF2B5EF4-FFF2-40B4-BE49-F238E27FC236}">
                <a16:creationId xmlns:a16="http://schemas.microsoft.com/office/drawing/2014/main" id="{1FE683E4-4E98-6BB3-90BF-6F180092DD8C}"/>
              </a:ext>
            </a:extLst>
          </p:cNvPr>
          <p:cNvPicPr>
            <a:picLocks noChangeAspect="1"/>
          </p:cNvPicPr>
          <p:nvPr/>
        </p:nvPicPr>
        <p:blipFill>
          <a:blip r:embed="rId5"/>
          <a:stretch>
            <a:fillRect/>
          </a:stretch>
        </p:blipFill>
        <p:spPr>
          <a:xfrm>
            <a:off x="533400" y="3070344"/>
            <a:ext cx="4819965" cy="2244068"/>
          </a:xfrm>
          <a:prstGeom prst="rect">
            <a:avLst/>
          </a:prstGeom>
        </p:spPr>
      </p:pic>
      <p:sp>
        <p:nvSpPr>
          <p:cNvPr id="20" name="TextBox 19">
            <a:extLst>
              <a:ext uri="{FF2B5EF4-FFF2-40B4-BE49-F238E27FC236}">
                <a16:creationId xmlns:a16="http://schemas.microsoft.com/office/drawing/2014/main" id="{2ACC567F-0CC0-DD5D-A266-C86900E2FDF6}"/>
              </a:ext>
            </a:extLst>
          </p:cNvPr>
          <p:cNvSpPr txBox="1"/>
          <p:nvPr/>
        </p:nvSpPr>
        <p:spPr>
          <a:xfrm>
            <a:off x="433350" y="2732215"/>
            <a:ext cx="5617585" cy="369332"/>
          </a:xfrm>
          <a:prstGeom prst="rect">
            <a:avLst/>
          </a:prstGeom>
          <a:noFill/>
        </p:spPr>
        <p:txBody>
          <a:bodyPr wrap="square" lIns="91440" tIns="45720" rIns="91440" bIns="45720" anchor="t">
            <a:spAutoFit/>
          </a:bodyPr>
          <a:lstStyle/>
          <a:p>
            <a:r>
              <a:rPr lang="en-GB" b="1">
                <a:solidFill>
                  <a:schemeClr val="accent1"/>
                </a:solidFill>
                <a:cs typeface="Arial"/>
              </a:rPr>
              <a:t>Successful submission</a:t>
            </a:r>
            <a:r>
              <a:rPr lang="en-GB" sz="1800" b="1">
                <a:solidFill>
                  <a:schemeClr val="accent1"/>
                </a:solidFill>
                <a:cs typeface="Arial"/>
              </a:rPr>
              <a:t>:</a:t>
            </a:r>
            <a:endParaRPr lang="en-GB" sz="1800" b="1">
              <a:solidFill>
                <a:schemeClr val="accent1"/>
              </a:solidFill>
            </a:endParaRPr>
          </a:p>
        </p:txBody>
      </p:sp>
      <p:sp>
        <p:nvSpPr>
          <p:cNvPr id="21" name="TextBox 20">
            <a:extLst>
              <a:ext uri="{FF2B5EF4-FFF2-40B4-BE49-F238E27FC236}">
                <a16:creationId xmlns:a16="http://schemas.microsoft.com/office/drawing/2014/main" id="{8900C2D7-0B8A-9E41-0AA0-D8B80A4824EE}"/>
              </a:ext>
            </a:extLst>
          </p:cNvPr>
          <p:cNvSpPr txBox="1"/>
          <p:nvPr/>
        </p:nvSpPr>
        <p:spPr>
          <a:xfrm>
            <a:off x="6452006" y="2743179"/>
            <a:ext cx="5491499" cy="369332"/>
          </a:xfrm>
          <a:prstGeom prst="rect">
            <a:avLst/>
          </a:prstGeom>
          <a:noFill/>
        </p:spPr>
        <p:txBody>
          <a:bodyPr wrap="square" lIns="91440" tIns="45720" rIns="91440" bIns="45720" anchor="t">
            <a:spAutoFit/>
          </a:bodyPr>
          <a:lstStyle/>
          <a:p>
            <a:r>
              <a:rPr lang="en-GB" b="1">
                <a:solidFill>
                  <a:schemeClr val="accent1"/>
                </a:solidFill>
                <a:cs typeface="Arial"/>
              </a:rPr>
              <a:t>Rejected submission</a:t>
            </a:r>
            <a:r>
              <a:rPr lang="en-GB" sz="1800" b="1">
                <a:solidFill>
                  <a:schemeClr val="accent1"/>
                </a:solidFill>
                <a:cs typeface="Arial"/>
              </a:rPr>
              <a:t>:</a:t>
            </a:r>
            <a:endParaRPr lang="en-GB" sz="1800" b="1">
              <a:solidFill>
                <a:schemeClr val="accent1"/>
              </a:solidFill>
            </a:endParaRPr>
          </a:p>
        </p:txBody>
      </p:sp>
      <p:sp>
        <p:nvSpPr>
          <p:cNvPr id="22" name="Rectangle 21">
            <a:extLst>
              <a:ext uri="{FF2B5EF4-FFF2-40B4-BE49-F238E27FC236}">
                <a16:creationId xmlns:a16="http://schemas.microsoft.com/office/drawing/2014/main" id="{D804F582-0BAD-8B6E-C8A0-F325FFEB1D1B}"/>
              </a:ext>
            </a:extLst>
          </p:cNvPr>
          <p:cNvSpPr/>
          <p:nvPr/>
        </p:nvSpPr>
        <p:spPr>
          <a:xfrm flipV="1">
            <a:off x="4135854" y="4369670"/>
            <a:ext cx="862274" cy="230349"/>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5169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0"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p:txBody>
          <a:bodyPr/>
          <a:lstStyle/>
          <a:p>
            <a:r>
              <a:rPr lang="en-GB">
                <a:ea typeface="+mj-lt"/>
                <a:cs typeface="+mj-lt"/>
              </a:rPr>
              <a:t>Multiple Syndicate Access</a:t>
            </a:r>
            <a:endParaRPr lang="en-GB"/>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307777"/>
          </a:xfrm>
        </p:spPr>
        <p:txBody>
          <a:bodyPr vert="horz" lIns="0" tIns="0" rIns="0" bIns="0" rtlCol="0" anchor="t">
            <a:spAutoFit/>
          </a:bodyPr>
          <a:lstStyle/>
          <a:p>
            <a:r>
              <a:rPr lang="en-US"/>
              <a:t>Managing Agents reporting for multiple syndicates</a:t>
            </a:r>
          </a:p>
        </p:txBody>
      </p:sp>
      <p:sp>
        <p:nvSpPr>
          <p:cNvPr id="14" name="Rectangle 13">
            <a:extLst>
              <a:ext uri="{FF2B5EF4-FFF2-40B4-BE49-F238E27FC236}">
                <a16:creationId xmlns:a16="http://schemas.microsoft.com/office/drawing/2014/main" id="{3FC934C2-9347-45C2-16B5-7EE9458D8EAD}"/>
              </a:ext>
            </a:extLst>
          </p:cNvPr>
          <p:cNvSpPr/>
          <p:nvPr/>
        </p:nvSpPr>
        <p:spPr>
          <a:xfrm>
            <a:off x="618840" y="1677489"/>
            <a:ext cx="5724478" cy="4820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Wingdings" panose="05000000000000000000" pitchFamily="2" charset="2"/>
              <a:buChar char="§"/>
            </a:pPr>
            <a:r>
              <a:rPr lang="en-GB" sz="1500">
                <a:solidFill>
                  <a:schemeClr val="tx1"/>
                </a:solidFill>
                <a:cs typeface="Arial"/>
              </a:rPr>
              <a:t>If a managing agent is managing multiple Syndicates, you will now be able to switch syndicates by navigating with the ‘Switch Syndicate’ functionality</a:t>
            </a:r>
          </a:p>
          <a:p>
            <a:pPr marL="285750" indent="-285750">
              <a:spcBef>
                <a:spcPts val="600"/>
              </a:spcBef>
              <a:buFont typeface="Wingdings" panose="05000000000000000000" pitchFamily="2" charset="2"/>
              <a:buChar char="§"/>
            </a:pPr>
            <a:endParaRPr lang="en-GB" sz="1500">
              <a:solidFill>
                <a:schemeClr val="tx1"/>
              </a:solidFill>
              <a:cs typeface="Arial"/>
            </a:endParaRPr>
          </a:p>
          <a:p>
            <a:pPr marL="573405" lvl="2" indent="-285750">
              <a:buClr>
                <a:schemeClr val="tx1"/>
              </a:buClr>
              <a:buFont typeface="Courier New" panose="02070309020205020404" pitchFamily="49" charset="0"/>
              <a:buChar char="o"/>
            </a:pPr>
            <a:r>
              <a:rPr lang="en-GB" sz="1500">
                <a:solidFill>
                  <a:schemeClr val="tx1"/>
                </a:solidFill>
                <a:cs typeface="Arial"/>
              </a:rPr>
              <a:t>Navigate to your profile &gt; select icon next to your name</a:t>
            </a:r>
          </a:p>
          <a:p>
            <a:pPr marL="573405" lvl="2" indent="-285750">
              <a:buClr>
                <a:schemeClr val="tx1"/>
              </a:buClr>
              <a:buFont typeface="Courier New" panose="02070309020205020404" pitchFamily="49" charset="0"/>
              <a:buChar char="o"/>
            </a:pPr>
            <a:endParaRPr lang="en-GB" sz="1500" b="1">
              <a:solidFill>
                <a:schemeClr val="tx1"/>
              </a:solidFill>
              <a:cs typeface="Arial"/>
            </a:endParaRPr>
          </a:p>
          <a:p>
            <a:pPr marL="573405" lvl="2" indent="-285750">
              <a:buClr>
                <a:schemeClr val="tx1"/>
              </a:buClr>
              <a:buFont typeface="Courier New" panose="02070309020205020404" pitchFamily="49" charset="0"/>
              <a:buChar char="o"/>
            </a:pPr>
            <a:r>
              <a:rPr lang="en-GB" sz="1500">
                <a:solidFill>
                  <a:schemeClr val="tx1"/>
                </a:solidFill>
                <a:cs typeface="Arial"/>
              </a:rPr>
              <a:t>Select ‘Switch Syndicate’</a:t>
            </a:r>
          </a:p>
          <a:p>
            <a:pPr marL="573405" lvl="2" indent="-285750">
              <a:buClr>
                <a:schemeClr val="tx1"/>
              </a:buClr>
              <a:buFont typeface="Courier New" panose="02070309020205020404" pitchFamily="49" charset="0"/>
              <a:buChar char="o"/>
            </a:pPr>
            <a:endParaRPr lang="en-GB" sz="1500">
              <a:solidFill>
                <a:schemeClr val="tx1"/>
              </a:solidFill>
              <a:cs typeface="Arial"/>
            </a:endParaRPr>
          </a:p>
          <a:p>
            <a:pPr marL="573405" lvl="2" indent="-285750">
              <a:buClr>
                <a:schemeClr val="tx1"/>
              </a:buClr>
              <a:buFont typeface="Courier New" panose="02070309020205020404" pitchFamily="49" charset="0"/>
              <a:buChar char="o"/>
            </a:pPr>
            <a:r>
              <a:rPr lang="en-GB" sz="1500">
                <a:solidFill>
                  <a:schemeClr val="tx1"/>
                </a:solidFill>
                <a:cs typeface="Arial"/>
              </a:rPr>
              <a:t>Click on the ‘Syndicate’ you want to change to </a:t>
            </a:r>
          </a:p>
          <a:p>
            <a:pPr marL="573405" lvl="2" indent="-285750">
              <a:buClr>
                <a:schemeClr val="tx1"/>
              </a:buClr>
              <a:buFont typeface="Courier New" panose="02070309020205020404" pitchFamily="49" charset="0"/>
              <a:buChar char="o"/>
            </a:pPr>
            <a:endParaRPr lang="en-GB" sz="1500">
              <a:solidFill>
                <a:schemeClr val="tx1"/>
              </a:solidFill>
              <a:cs typeface="Arial"/>
            </a:endParaRPr>
          </a:p>
          <a:p>
            <a:pPr marL="285750" indent="-285750">
              <a:spcBef>
                <a:spcPts val="600"/>
              </a:spcBef>
              <a:buFont typeface="Wingdings" panose="05000000000000000000" pitchFamily="2" charset="2"/>
              <a:buChar char="§"/>
            </a:pPr>
            <a:r>
              <a:rPr lang="en-GB" sz="1500">
                <a:solidFill>
                  <a:schemeClr val="tx1"/>
                </a:solidFill>
                <a:cs typeface="Arial"/>
              </a:rPr>
              <a:t>You should now see the new Syndicate name under your profile name.</a:t>
            </a:r>
          </a:p>
          <a:p>
            <a:pPr marL="285750" indent="-285750">
              <a:spcBef>
                <a:spcPts val="600"/>
              </a:spcBef>
              <a:buFont typeface="Wingdings" panose="05000000000000000000" pitchFamily="2" charset="2"/>
              <a:buChar char="§"/>
            </a:pPr>
            <a:r>
              <a:rPr lang="en-GB" sz="1500">
                <a:solidFill>
                  <a:schemeClr val="tx1"/>
                </a:solidFill>
                <a:cs typeface="Arial"/>
              </a:rPr>
              <a:t>You can now work on submissions for this Syndicate, repeat to change to another Syndicate</a:t>
            </a:r>
          </a:p>
          <a:p>
            <a:pPr marL="285750" indent="-285750">
              <a:spcBef>
                <a:spcPts val="600"/>
              </a:spcBef>
              <a:buFont typeface="Wingdings" panose="05000000000000000000" pitchFamily="2" charset="2"/>
              <a:buChar char="§"/>
            </a:pPr>
            <a:r>
              <a:rPr lang="en-GB" sz="1500">
                <a:solidFill>
                  <a:schemeClr val="tx1"/>
                </a:solidFill>
                <a:cs typeface="Arial"/>
              </a:rPr>
              <a:t>If a Syndicate is missing from the drop-down list, please email Lloyd’s Finance: </a:t>
            </a:r>
            <a:r>
              <a:rPr lang="en-GB" sz="1600" b="0" i="0" u="sng" strike="noStrike" noProof="0">
                <a:solidFill>
                  <a:schemeClr val="tx1"/>
                </a:solidFill>
                <a:latin typeface="+mn-lt"/>
                <a:hlinkClick r:id="rId3"/>
              </a:rPr>
              <a:t>lloyds-mrd-returnqueries@lloyds.com</a:t>
            </a:r>
            <a:endParaRPr lang="en-GB" sz="1600" b="0" i="0" u="sng" strike="noStrike" noProof="0">
              <a:solidFill>
                <a:srgbClr val="000000"/>
              </a:solidFill>
              <a:latin typeface="Arial"/>
            </a:endParaRPr>
          </a:p>
          <a:p>
            <a:pPr marL="285750" indent="-285750">
              <a:spcBef>
                <a:spcPts val="600"/>
              </a:spcBef>
              <a:buFont typeface="Wingdings" panose="05000000000000000000" pitchFamily="2" charset="2"/>
              <a:buChar char="§"/>
            </a:pPr>
            <a:r>
              <a:rPr lang="en-GB" sz="1500">
                <a:solidFill>
                  <a:schemeClr val="tx1"/>
                </a:solidFill>
                <a:cs typeface="Arial"/>
              </a:rPr>
              <a:t>All other processes previously discussed will be the same.</a:t>
            </a:r>
          </a:p>
          <a:p>
            <a:pPr>
              <a:spcBef>
                <a:spcPts val="600"/>
              </a:spcBef>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a:spcBef>
                <a:spcPts val="600"/>
              </a:spcBef>
            </a:pPr>
            <a:endParaRPr lang="en-GB" sz="1500" b="1">
              <a:solidFill>
                <a:schemeClr val="tx1"/>
              </a:solidFill>
              <a:cs typeface="Arial"/>
            </a:endParaRPr>
          </a:p>
          <a:p>
            <a:pPr marL="1200150" lvl="2" indent="-285750">
              <a:spcBef>
                <a:spcPts val="600"/>
              </a:spcBef>
              <a:buFont typeface="Wingdings" panose="05000000000000000000" pitchFamily="2" charset="2"/>
              <a:buChar char="§"/>
            </a:pPr>
            <a:endParaRPr lang="en-GB" sz="1500">
              <a:solidFill>
                <a:schemeClr val="tx1"/>
              </a:solidFill>
              <a:cs typeface="Arial"/>
            </a:endParaRPr>
          </a:p>
        </p:txBody>
      </p:sp>
      <p:sp>
        <p:nvSpPr>
          <p:cNvPr id="2" name="TextBox 1">
            <a:extLst>
              <a:ext uri="{FF2B5EF4-FFF2-40B4-BE49-F238E27FC236}">
                <a16:creationId xmlns:a16="http://schemas.microsoft.com/office/drawing/2014/main" id="{1684EC8C-ABE9-3DD4-FF2C-CE764E658DE5}"/>
              </a:ext>
            </a:extLst>
          </p:cNvPr>
          <p:cNvSpPr txBox="1"/>
          <p:nvPr/>
        </p:nvSpPr>
        <p:spPr>
          <a:xfrm>
            <a:off x="822563" y="6165757"/>
            <a:ext cx="6354735" cy="323165"/>
          </a:xfrm>
          <a:prstGeom prst="rect">
            <a:avLst/>
          </a:prstGeom>
          <a:noFill/>
          <a:ln w="12700">
            <a:solidFill>
              <a:schemeClr val="accent1"/>
            </a:solidFill>
          </a:ln>
        </p:spPr>
        <p:txBody>
          <a:bodyPr wrap="square" rtlCol="0" anchor="b">
            <a:spAutoFit/>
          </a:bodyPr>
          <a:lstStyle/>
          <a:p>
            <a:r>
              <a:rPr lang="en-GB" sz="1500" b="1"/>
              <a:t>Note: Switch Functionality will only be available from 16</a:t>
            </a:r>
            <a:r>
              <a:rPr lang="en-GB" sz="1500" b="1" baseline="30000"/>
              <a:t>th</a:t>
            </a:r>
            <a:r>
              <a:rPr lang="en-GB" sz="1500" b="1"/>
              <a:t> Dec 2025</a:t>
            </a:r>
          </a:p>
        </p:txBody>
      </p:sp>
      <p:sp>
        <p:nvSpPr>
          <p:cNvPr id="4" name="Action Button: Get Information 3">
            <a:hlinkClick r:id="" action="ppaction://noaction" highlightClick="1"/>
            <a:extLst>
              <a:ext uri="{FF2B5EF4-FFF2-40B4-BE49-F238E27FC236}">
                <a16:creationId xmlns:a16="http://schemas.microsoft.com/office/drawing/2014/main" id="{20251206-E802-0A67-39BE-3192ADE7413E}"/>
              </a:ext>
            </a:extLst>
          </p:cNvPr>
          <p:cNvSpPr/>
          <p:nvPr/>
        </p:nvSpPr>
        <p:spPr>
          <a:xfrm>
            <a:off x="264017" y="6156227"/>
            <a:ext cx="345936" cy="342227"/>
          </a:xfrm>
          <a:prstGeom prst="actionButtonInform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pic>
        <p:nvPicPr>
          <p:cNvPr id="8" name="Picture 7">
            <a:extLst>
              <a:ext uri="{FF2B5EF4-FFF2-40B4-BE49-F238E27FC236}">
                <a16:creationId xmlns:a16="http://schemas.microsoft.com/office/drawing/2014/main" id="{29F76914-6F71-339D-BA45-C738929A1CC6}"/>
              </a:ext>
            </a:extLst>
          </p:cNvPr>
          <p:cNvPicPr>
            <a:picLocks noChangeAspect="1"/>
          </p:cNvPicPr>
          <p:nvPr/>
        </p:nvPicPr>
        <p:blipFill>
          <a:blip r:embed="rId4"/>
          <a:stretch>
            <a:fillRect/>
          </a:stretch>
        </p:blipFill>
        <p:spPr>
          <a:xfrm>
            <a:off x="8477261" y="1463278"/>
            <a:ext cx="2473767" cy="2357645"/>
          </a:xfrm>
          <a:prstGeom prst="rect">
            <a:avLst/>
          </a:prstGeom>
        </p:spPr>
      </p:pic>
      <p:sp>
        <p:nvSpPr>
          <p:cNvPr id="10" name="Rectangle 9">
            <a:extLst>
              <a:ext uri="{FF2B5EF4-FFF2-40B4-BE49-F238E27FC236}">
                <a16:creationId xmlns:a16="http://schemas.microsoft.com/office/drawing/2014/main" id="{7E709BA3-A9B4-9D55-73D6-A76456A3AD08}"/>
              </a:ext>
            </a:extLst>
          </p:cNvPr>
          <p:cNvSpPr/>
          <p:nvPr/>
        </p:nvSpPr>
        <p:spPr>
          <a:xfrm>
            <a:off x="9339943" y="1756229"/>
            <a:ext cx="1683657" cy="3077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pic>
        <p:nvPicPr>
          <p:cNvPr id="7" name="Picture 6">
            <a:extLst>
              <a:ext uri="{FF2B5EF4-FFF2-40B4-BE49-F238E27FC236}">
                <a16:creationId xmlns:a16="http://schemas.microsoft.com/office/drawing/2014/main" id="{6A256583-CCE8-44B3-FE5C-B3A8987197D7}"/>
              </a:ext>
            </a:extLst>
          </p:cNvPr>
          <p:cNvPicPr>
            <a:picLocks noChangeAspect="1"/>
          </p:cNvPicPr>
          <p:nvPr/>
        </p:nvPicPr>
        <p:blipFill>
          <a:blip r:embed="rId5"/>
          <a:stretch>
            <a:fillRect/>
          </a:stretch>
        </p:blipFill>
        <p:spPr>
          <a:xfrm>
            <a:off x="6589054" y="3807264"/>
            <a:ext cx="5501778" cy="2237390"/>
          </a:xfrm>
          <a:prstGeom prst="rect">
            <a:avLst/>
          </a:prstGeom>
        </p:spPr>
      </p:pic>
      <p:sp>
        <p:nvSpPr>
          <p:cNvPr id="11" name="Rectangle 10">
            <a:extLst>
              <a:ext uri="{FF2B5EF4-FFF2-40B4-BE49-F238E27FC236}">
                <a16:creationId xmlns:a16="http://schemas.microsoft.com/office/drawing/2014/main" id="{990797F4-5BB9-E2F2-9DAD-4EAA84690F89}"/>
              </a:ext>
            </a:extLst>
          </p:cNvPr>
          <p:cNvSpPr/>
          <p:nvPr/>
        </p:nvSpPr>
        <p:spPr>
          <a:xfrm>
            <a:off x="6690149" y="3960385"/>
            <a:ext cx="1683657" cy="3077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Tree>
    <p:extLst>
      <p:ext uri="{BB962C8B-B14F-4D97-AF65-F5344CB8AC3E}">
        <p14:creationId xmlns:p14="http://schemas.microsoft.com/office/powerpoint/2010/main" val="2431178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98318AA-45FF-FDA3-FA8E-CE3429ED1D22}"/>
              </a:ext>
            </a:extLst>
          </p:cNvPr>
          <p:cNvSpPr txBox="1">
            <a:spLocks/>
          </p:cNvSpPr>
          <p:nvPr/>
        </p:nvSpPr>
        <p:spPr>
          <a:xfrm>
            <a:off x="533399" y="2699858"/>
            <a:ext cx="11365675" cy="514471"/>
          </a:xfrm>
          <a:prstGeom prst="rect">
            <a:avLst/>
          </a:prstGeom>
        </p:spPr>
        <p:txBody>
          <a:bodyPr vert="horz" lIns="0" tIns="0" rIns="0" bIns="0" rtlCol="0" anchor="t">
            <a:noAutofit/>
          </a:bodyPr>
          <a:lstStyle>
            <a:lvl1pPr marL="0" indent="0" algn="l" defTabSz="914400" rtl="0" eaLnBrk="1" latinLnBrk="0" hangingPunct="1">
              <a:lnSpc>
                <a:spcPct val="100000"/>
              </a:lnSpc>
              <a:spcBef>
                <a:spcPts val="1800"/>
              </a:spcBef>
              <a:spcAft>
                <a:spcPts val="0"/>
              </a:spcAft>
              <a:buFontTx/>
              <a:buNone/>
              <a:defRPr sz="4000" b="1" kern="1200">
                <a:solidFill>
                  <a:schemeClr val="bg1"/>
                </a:solidFill>
                <a:latin typeface="+mn-lt"/>
                <a:ea typeface="+mn-ea"/>
                <a:cs typeface="+mn-cs"/>
              </a:defRPr>
            </a:lvl1pPr>
            <a:lvl2pPr marL="0" indent="0" algn="l" defTabSz="914400" rtl="0" eaLnBrk="1" latinLnBrk="0" hangingPunct="1">
              <a:lnSpc>
                <a:spcPct val="100000"/>
              </a:lnSpc>
              <a:spcBef>
                <a:spcPts val="1800"/>
              </a:spcBef>
              <a:spcAft>
                <a:spcPts val="0"/>
              </a:spcAft>
              <a:buFontTx/>
              <a:buNone/>
              <a:defRPr sz="1050" b="1" kern="1200">
                <a:solidFill>
                  <a:schemeClr val="bg1"/>
                </a:solidFill>
                <a:latin typeface="+mn-lt"/>
                <a:ea typeface="+mn-ea"/>
                <a:cs typeface="+mn-cs"/>
              </a:defRPr>
            </a:lvl2pPr>
            <a:lvl3pPr marL="288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1050" kern="1200">
                <a:solidFill>
                  <a:schemeClr val="bg1"/>
                </a:solidFill>
                <a:latin typeface="+mn-lt"/>
                <a:ea typeface="+mn-ea"/>
                <a:cs typeface="+mn-cs"/>
              </a:defRPr>
            </a:lvl3pPr>
            <a:lvl4pPr marL="576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1050" kern="1200">
                <a:solidFill>
                  <a:schemeClr val="bg1"/>
                </a:solidFill>
                <a:latin typeface="+mn-lt"/>
                <a:ea typeface="+mn-ea"/>
                <a:cs typeface="+mn-cs"/>
              </a:defRPr>
            </a:lvl4pPr>
            <a:lvl5pPr marL="864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105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Support</a:t>
            </a:r>
            <a:endParaRPr lang="en-US"/>
          </a:p>
        </p:txBody>
      </p:sp>
      <p:pic>
        <p:nvPicPr>
          <p:cNvPr id="4" name="Graphic 3" descr="Group outline">
            <a:extLst>
              <a:ext uri="{FF2B5EF4-FFF2-40B4-BE49-F238E27FC236}">
                <a16:creationId xmlns:a16="http://schemas.microsoft.com/office/drawing/2014/main" id="{31D147D1-CF64-FB80-333C-66918CD6157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465600" y="3214329"/>
            <a:ext cx="3346031" cy="3346031"/>
          </a:xfrm>
          <a:prstGeom prst="rect">
            <a:avLst/>
          </a:prstGeom>
        </p:spPr>
      </p:pic>
    </p:spTree>
    <p:extLst>
      <p:ext uri="{BB962C8B-B14F-4D97-AF65-F5344CB8AC3E}">
        <p14:creationId xmlns:p14="http://schemas.microsoft.com/office/powerpoint/2010/main" val="2161212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C4124F2-EEC6-F56D-B080-AF00ACA646FD}"/>
              </a:ext>
            </a:extLst>
          </p:cNvPr>
          <p:cNvSpPr>
            <a:spLocks noGrp="1"/>
          </p:cNvSpPr>
          <p:nvPr>
            <p:ph type="dt" sz="half" idx="2"/>
          </p:nvPr>
        </p:nvSpPr>
        <p:spPr>
          <a:xfrm>
            <a:off x="539999" y="6421184"/>
            <a:ext cx="1491916" cy="153888"/>
          </a:xfrm>
        </p:spPr>
        <p:txBody>
          <a:bodyPr/>
          <a:lstStyle/>
          <a:p>
            <a:r>
              <a:rPr lang="en-AU"/>
              <a:t>© Lloyd’s </a:t>
            </a:r>
            <a:fld id="{EBEA3663-B9B0-49D3-AA63-41E9CB5251CE}" type="datetimeyyyy">
              <a:rPr lang="en-US" smtClean="0"/>
              <a:t>2025</a:t>
            </a:fld>
            <a:endParaRPr lang="en-US"/>
          </a:p>
        </p:txBody>
      </p:sp>
      <p:sp>
        <p:nvSpPr>
          <p:cNvPr id="8" name="Title 2">
            <a:extLst>
              <a:ext uri="{FF2B5EF4-FFF2-40B4-BE49-F238E27FC236}">
                <a16:creationId xmlns:a16="http://schemas.microsoft.com/office/drawing/2014/main" id="{61DC7B3B-B8B5-017D-D8C1-A86A67BD9B39}"/>
              </a:ext>
            </a:extLst>
          </p:cNvPr>
          <p:cNvSpPr>
            <a:spLocks noGrp="1"/>
          </p:cNvSpPr>
          <p:nvPr>
            <p:ph type="title"/>
          </p:nvPr>
        </p:nvSpPr>
        <p:spPr>
          <a:xfrm>
            <a:off x="539999" y="540000"/>
            <a:ext cx="11160000" cy="560905"/>
          </a:xfrm>
        </p:spPr>
        <p:txBody>
          <a:bodyPr/>
          <a:lstStyle/>
          <a:p>
            <a:r>
              <a:rPr lang="en-GB">
                <a:ea typeface="+mj-lt"/>
                <a:cs typeface="+mj-lt"/>
              </a:rPr>
              <a:t>Support</a:t>
            </a:r>
            <a:endParaRPr lang="en-US"/>
          </a:p>
        </p:txBody>
      </p:sp>
      <p:sp>
        <p:nvSpPr>
          <p:cNvPr id="10" name="Text Placeholder 4">
            <a:extLst>
              <a:ext uri="{FF2B5EF4-FFF2-40B4-BE49-F238E27FC236}">
                <a16:creationId xmlns:a16="http://schemas.microsoft.com/office/drawing/2014/main" id="{4D9DACAD-A5ED-5F03-4999-40F12D9E834B}"/>
              </a:ext>
            </a:extLst>
          </p:cNvPr>
          <p:cNvSpPr txBox="1">
            <a:spLocks/>
          </p:cNvSpPr>
          <p:nvPr/>
        </p:nvSpPr>
        <p:spPr>
          <a:xfrm>
            <a:off x="533400" y="1069036"/>
            <a:ext cx="11160125" cy="307777"/>
          </a:xfrm>
          <a:prstGeom prst="rect">
            <a:avLst/>
          </a:prstGeom>
        </p:spPr>
        <p:txBody>
          <a:bodyPr vert="horz" lIns="0" tIns="0" rIns="0" bIns="0" rtlCol="0" anchor="t">
            <a:spAutoFit/>
          </a:bodyPr>
          <a:lstStyle>
            <a:lvl1pPr marL="0" indent="0" algn="l" defTabSz="914400" rtl="0" eaLnBrk="1" latinLnBrk="0" hangingPunct="1">
              <a:lnSpc>
                <a:spcPct val="100000"/>
              </a:lnSpc>
              <a:spcBef>
                <a:spcPts val="1800"/>
              </a:spcBef>
              <a:spcAft>
                <a:spcPts val="0"/>
              </a:spcAft>
              <a:buFontTx/>
              <a:buNone/>
              <a:defRPr sz="2000" b="0" kern="1200">
                <a:solidFill>
                  <a:schemeClr val="tx1"/>
                </a:solidFill>
                <a:latin typeface="+mn-lt"/>
                <a:ea typeface="+mn-ea"/>
                <a:cs typeface="+mn-cs"/>
              </a:defRPr>
            </a:lvl1pPr>
            <a:lvl2pPr marL="0" indent="0" algn="l" defTabSz="914400" rtl="0" eaLnBrk="1" latinLnBrk="0" hangingPunct="1">
              <a:lnSpc>
                <a:spcPct val="100000"/>
              </a:lnSpc>
              <a:spcBef>
                <a:spcPts val="600"/>
              </a:spcBef>
              <a:spcAft>
                <a:spcPts val="0"/>
              </a:spcAft>
              <a:buFontTx/>
              <a:buNone/>
              <a:defRPr sz="2000" kern="1200">
                <a:solidFill>
                  <a:schemeClr val="tx1"/>
                </a:solidFill>
                <a:latin typeface="+mn-lt"/>
                <a:ea typeface="+mn-ea"/>
                <a:cs typeface="+mn-cs"/>
              </a:defRPr>
            </a:lvl2pPr>
            <a:lvl3pPr marL="288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3pPr>
            <a:lvl4pPr marL="576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4pPr>
            <a:lvl5pPr marL="864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Where to find help</a:t>
            </a:r>
          </a:p>
        </p:txBody>
      </p:sp>
      <p:graphicFrame>
        <p:nvGraphicFramePr>
          <p:cNvPr id="14" name="Table 13">
            <a:extLst>
              <a:ext uri="{FF2B5EF4-FFF2-40B4-BE49-F238E27FC236}">
                <a16:creationId xmlns:a16="http://schemas.microsoft.com/office/drawing/2014/main" id="{551212E2-5691-D824-EFC7-B848FFF1D6A2}"/>
              </a:ext>
            </a:extLst>
          </p:cNvPr>
          <p:cNvGraphicFramePr>
            <a:graphicFrameLocks noGrp="1"/>
          </p:cNvGraphicFramePr>
          <p:nvPr>
            <p:extLst>
              <p:ext uri="{D42A27DB-BD31-4B8C-83A1-F6EECF244321}">
                <p14:modId xmlns:p14="http://schemas.microsoft.com/office/powerpoint/2010/main" val="568433965"/>
              </p:ext>
            </p:extLst>
          </p:nvPr>
        </p:nvGraphicFramePr>
        <p:xfrm>
          <a:off x="470686" y="1539172"/>
          <a:ext cx="11228220" cy="2170970"/>
        </p:xfrm>
        <a:graphic>
          <a:graphicData uri="http://schemas.openxmlformats.org/drawingml/2006/table">
            <a:tbl>
              <a:tblPr firstRow="1" bandRow="1">
                <a:tableStyleId>{69012ECD-51FC-41F1-AA8D-1B2483CD663E}</a:tableStyleId>
              </a:tblPr>
              <a:tblGrid>
                <a:gridCol w="1180997">
                  <a:extLst>
                    <a:ext uri="{9D8B030D-6E8A-4147-A177-3AD203B41FA5}">
                      <a16:colId xmlns:a16="http://schemas.microsoft.com/office/drawing/2014/main" val="4140233134"/>
                    </a:ext>
                  </a:extLst>
                </a:gridCol>
                <a:gridCol w="10047223">
                  <a:extLst>
                    <a:ext uri="{9D8B030D-6E8A-4147-A177-3AD203B41FA5}">
                      <a16:colId xmlns:a16="http://schemas.microsoft.com/office/drawing/2014/main" val="1762541816"/>
                    </a:ext>
                  </a:extLst>
                </a:gridCol>
              </a:tblGrid>
              <a:tr h="757653">
                <a:tc>
                  <a:txBody>
                    <a:bodyPr/>
                    <a:lstStyle/>
                    <a:p>
                      <a:endParaRPr lang="en-US" sz="1400" b="0">
                        <a:solidFill>
                          <a:schemeClr val="tx1"/>
                        </a:solidFill>
                      </a:endParaRPr>
                    </a:p>
                  </a:txBody>
                  <a:tcPr>
                    <a:solidFill>
                      <a:schemeClr val="accent1"/>
                    </a:solidFill>
                  </a:tcPr>
                </a:tc>
                <a:tc>
                  <a:txBody>
                    <a:bodyPr/>
                    <a:lstStyle/>
                    <a:p>
                      <a:pPr marL="0" marR="0" lvl="0" indent="0" algn="l">
                        <a:lnSpc>
                          <a:spcPct val="100000"/>
                        </a:lnSpc>
                        <a:spcBef>
                          <a:spcPts val="0"/>
                        </a:spcBef>
                        <a:spcAft>
                          <a:spcPts val="0"/>
                        </a:spcAft>
                        <a:buNone/>
                      </a:pPr>
                      <a:endParaRPr lang="en-GB" sz="1400" b="0">
                        <a:solidFill>
                          <a:schemeClr val="tx1"/>
                        </a:solidFill>
                      </a:endParaRPr>
                    </a:p>
                    <a:p>
                      <a:pPr marL="0" marR="0" lvl="0" indent="0" algn="l">
                        <a:lnSpc>
                          <a:spcPct val="100000"/>
                        </a:lnSpc>
                        <a:spcBef>
                          <a:spcPts val="0"/>
                        </a:spcBef>
                        <a:spcAft>
                          <a:spcPts val="0"/>
                        </a:spcAft>
                        <a:buNone/>
                      </a:pPr>
                      <a:r>
                        <a:rPr lang="en-GB" sz="1400" b="0">
                          <a:solidFill>
                            <a:schemeClr val="tx1"/>
                          </a:solidFill>
                        </a:rPr>
                        <a:t>We will respond to any queries you may have via the following</a:t>
                      </a:r>
                      <a:r>
                        <a:rPr lang="en-GB" sz="1400" b="1">
                          <a:solidFill>
                            <a:schemeClr val="accent1"/>
                          </a:solidFill>
                        </a:rPr>
                        <a:t> </a:t>
                      </a:r>
                      <a:r>
                        <a:rPr lang="en-GB" sz="1400" b="1" i="0" u="none" strike="noStrike" noProof="0">
                          <a:solidFill>
                            <a:schemeClr val="accent1"/>
                          </a:solidFill>
                          <a:latin typeface="Arial"/>
                        </a:rPr>
                        <a:t>email</a:t>
                      </a:r>
                      <a:r>
                        <a:rPr lang="en-GB" sz="1400" b="0" i="0" u="none" strike="noStrike" noProof="0">
                          <a:solidFill>
                            <a:schemeClr val="tx1"/>
                          </a:solidFill>
                          <a:latin typeface="Arial"/>
                        </a:rPr>
                        <a:t>:</a:t>
                      </a:r>
                      <a:r>
                        <a:rPr lang="en-GB" sz="1400" b="0" i="0" u="none" strike="noStrike" noProof="0">
                          <a:solidFill>
                            <a:schemeClr val="tx1"/>
                          </a:solidFill>
                          <a:latin typeface="+mn-lt"/>
                        </a:rPr>
                        <a:t> </a:t>
                      </a:r>
                      <a:r>
                        <a:rPr lang="en-GB" sz="1400" b="0" i="0" u="sng" strike="noStrike" noProof="0">
                          <a:solidFill>
                            <a:schemeClr val="tx1"/>
                          </a:solidFill>
                          <a:latin typeface="+mn-lt"/>
                          <a:hlinkClick r:id="rId2"/>
                        </a:rPr>
                        <a:t>lloyds-mrd-returnqueries@lloyds.com</a:t>
                      </a:r>
                      <a:endParaRPr lang="en-GB" sz="1400" b="0" i="0" u="sng" strike="noStrike" noProof="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noProof="0">
                        <a:solidFill>
                          <a:schemeClr val="tx1"/>
                        </a:solidFill>
                        <a:latin typeface="+mn-lt"/>
                      </a:endParaRPr>
                    </a:p>
                  </a:txBody>
                  <a:tcPr anchor="ctr">
                    <a:solidFill>
                      <a:schemeClr val="bg1"/>
                    </a:solidFill>
                  </a:tcPr>
                </a:tc>
                <a:extLst>
                  <a:ext uri="{0D108BD9-81ED-4DB2-BD59-A6C34878D82A}">
                    <a16:rowId xmlns:a16="http://schemas.microsoft.com/office/drawing/2014/main" val="1737339584"/>
                  </a:ext>
                </a:extLst>
              </a:tr>
              <a:tr h="1413317">
                <a:tc>
                  <a:txBody>
                    <a:bodyPr/>
                    <a:lstStyle/>
                    <a:p>
                      <a:endParaRPr lang="en-US" sz="1400" b="0">
                        <a:solidFill>
                          <a:schemeClr val="tx1"/>
                        </a:solidFill>
                      </a:endParaRPr>
                    </a:p>
                  </a:txBody>
                  <a:tcPr>
                    <a:solidFill>
                      <a:schemeClr val="accent1"/>
                    </a:solidFill>
                  </a:tcPr>
                </a:tc>
                <a:tc>
                  <a:txBody>
                    <a:bodyPr/>
                    <a:lstStyle/>
                    <a:p>
                      <a:r>
                        <a:rPr lang="en-GB" sz="1400" b="0">
                          <a:solidFill>
                            <a:schemeClr val="tx1"/>
                          </a:solidFill>
                        </a:rPr>
                        <a:t>A new dedicated central resource page, can be found via Lloyds.com via this link: </a:t>
                      </a:r>
                      <a:r>
                        <a:rPr lang="en-GB" sz="1400" b="1" i="0" u="none" strike="noStrike" kern="1200">
                          <a:solidFill>
                            <a:schemeClr val="accent1"/>
                          </a:solidFill>
                          <a:latin typeface="+mn-lt"/>
                          <a:ea typeface="+mn-ea"/>
                          <a:cs typeface="+mn-cs"/>
                          <a:hlinkClick r:id="rId3">
                            <a:extLst>
                              <a:ext uri="{A12FA001-AC4F-418D-AE19-62706E023703}">
                                <ahyp:hlinkClr xmlns:ahyp="http://schemas.microsoft.com/office/drawing/2018/hyperlinkcolor" val="tx"/>
                              </a:ext>
                            </a:extLst>
                          </a:hlinkClick>
                        </a:rPr>
                        <a:t>Syndicate Accounts &amp; Financial Reporting</a:t>
                      </a:r>
                      <a:endParaRPr lang="en-GB" sz="1400" b="1" i="0" u="none" strike="noStrike" kern="1200">
                        <a:solidFill>
                          <a:schemeClr val="accent1"/>
                        </a:solidFill>
                        <a:latin typeface="+mn-lt"/>
                        <a:ea typeface="+mn-ea"/>
                        <a:cs typeface="+mn-cs"/>
                      </a:endParaRPr>
                    </a:p>
                    <a:p>
                      <a:endParaRPr lang="en-GB" sz="1400" b="0">
                        <a:solidFill>
                          <a:schemeClr val="tx1"/>
                        </a:solidFill>
                      </a:endParaRPr>
                    </a:p>
                    <a:p>
                      <a:r>
                        <a:rPr lang="en-GB" sz="1400" b="0">
                          <a:solidFill>
                            <a:schemeClr val="tx1"/>
                          </a:solidFill>
                        </a:rPr>
                        <a:t>All published materials including Illustrative Syndicate Accounts, Instructions and Taxonomy, will be made available here.</a:t>
                      </a:r>
                    </a:p>
                  </a:txBody>
                  <a:tcPr anchor="ctr"/>
                </a:tc>
                <a:extLst>
                  <a:ext uri="{0D108BD9-81ED-4DB2-BD59-A6C34878D82A}">
                    <a16:rowId xmlns:a16="http://schemas.microsoft.com/office/drawing/2014/main" val="779918431"/>
                  </a:ext>
                </a:extLst>
              </a:tr>
            </a:tbl>
          </a:graphicData>
        </a:graphic>
      </p:graphicFrame>
      <p:pic>
        <p:nvPicPr>
          <p:cNvPr id="20" name="Graphic 19" descr="Meeting with solid fill">
            <a:extLst>
              <a:ext uri="{FF2B5EF4-FFF2-40B4-BE49-F238E27FC236}">
                <a16:creationId xmlns:a16="http://schemas.microsoft.com/office/drawing/2014/main" id="{9B311C13-B8C4-84B6-31D1-806B554EFE8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86266" y="2728976"/>
            <a:ext cx="570754" cy="570754"/>
          </a:xfrm>
          <a:prstGeom prst="rect">
            <a:avLst/>
          </a:prstGeom>
        </p:spPr>
      </p:pic>
      <p:pic>
        <p:nvPicPr>
          <p:cNvPr id="24" name="Graphic 23" descr="Internet with solid fill">
            <a:extLst>
              <a:ext uri="{FF2B5EF4-FFF2-40B4-BE49-F238E27FC236}">
                <a16:creationId xmlns:a16="http://schemas.microsoft.com/office/drawing/2014/main" id="{5D97B33B-5A03-C5AD-91BC-0CAB23DDC8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6266" y="5143250"/>
            <a:ext cx="570754" cy="570754"/>
          </a:xfrm>
          <a:prstGeom prst="rect">
            <a:avLst/>
          </a:prstGeom>
        </p:spPr>
      </p:pic>
      <p:pic>
        <p:nvPicPr>
          <p:cNvPr id="2" name="Graphic 1" descr="Email with solid fill">
            <a:extLst>
              <a:ext uri="{FF2B5EF4-FFF2-40B4-BE49-F238E27FC236}">
                <a16:creationId xmlns:a16="http://schemas.microsoft.com/office/drawing/2014/main" id="{D28BD133-2BDA-2D5D-34D9-A8D7C821B3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0367" y="1840480"/>
            <a:ext cx="502552" cy="478085"/>
          </a:xfrm>
          <a:prstGeom prst="rect">
            <a:avLst/>
          </a:prstGeom>
        </p:spPr>
      </p:pic>
    </p:spTree>
    <p:extLst>
      <p:ext uri="{BB962C8B-B14F-4D97-AF65-F5344CB8AC3E}">
        <p14:creationId xmlns:p14="http://schemas.microsoft.com/office/powerpoint/2010/main" val="354266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CA8D2-7607-9019-D490-416D42242E63}"/>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9CDF3889-83B4-163E-2152-F400C710CF94}"/>
              </a:ext>
            </a:extLst>
          </p:cNvPr>
          <p:cNvSpPr>
            <a:spLocks noGrp="1"/>
          </p:cNvSpPr>
          <p:nvPr>
            <p:ph type="dt" sz="half" idx="2"/>
          </p:nvPr>
        </p:nvSpPr>
        <p:spPr>
          <a:xfrm>
            <a:off x="539999" y="6421184"/>
            <a:ext cx="1491916" cy="153888"/>
          </a:xfrm>
        </p:spPr>
        <p:txBody>
          <a:bodyPr/>
          <a:lstStyle/>
          <a:p>
            <a:r>
              <a:rPr lang="en-AU"/>
              <a:t>© Lloyd’s </a:t>
            </a:r>
            <a:fld id="{EBEA3663-B9B0-49D3-AA63-41E9CB5251CE}" type="datetimeyyyy">
              <a:rPr lang="en-US" smtClean="0"/>
              <a:t>2025</a:t>
            </a:fld>
            <a:endParaRPr lang="en-US"/>
          </a:p>
        </p:txBody>
      </p:sp>
      <p:sp>
        <p:nvSpPr>
          <p:cNvPr id="8" name="Title 2">
            <a:extLst>
              <a:ext uri="{FF2B5EF4-FFF2-40B4-BE49-F238E27FC236}">
                <a16:creationId xmlns:a16="http://schemas.microsoft.com/office/drawing/2014/main" id="{FDA7BB2C-4A20-7514-9571-39E7EBA26E04}"/>
              </a:ext>
            </a:extLst>
          </p:cNvPr>
          <p:cNvSpPr>
            <a:spLocks noGrp="1"/>
          </p:cNvSpPr>
          <p:nvPr>
            <p:ph type="title"/>
          </p:nvPr>
        </p:nvSpPr>
        <p:spPr>
          <a:xfrm>
            <a:off x="539999" y="540000"/>
            <a:ext cx="11160000" cy="560905"/>
          </a:xfrm>
        </p:spPr>
        <p:txBody>
          <a:bodyPr/>
          <a:lstStyle/>
          <a:p>
            <a:r>
              <a:rPr lang="en-GB">
                <a:ea typeface="+mj-lt"/>
                <a:cs typeface="+mj-lt"/>
              </a:rPr>
              <a:t>Change Log</a:t>
            </a:r>
            <a:endParaRPr lang="en-US"/>
          </a:p>
        </p:txBody>
      </p:sp>
      <p:sp>
        <p:nvSpPr>
          <p:cNvPr id="10" name="Text Placeholder 4">
            <a:extLst>
              <a:ext uri="{FF2B5EF4-FFF2-40B4-BE49-F238E27FC236}">
                <a16:creationId xmlns:a16="http://schemas.microsoft.com/office/drawing/2014/main" id="{96742601-07B9-5AC8-8CE1-970EFBA65FB8}"/>
              </a:ext>
            </a:extLst>
          </p:cNvPr>
          <p:cNvSpPr txBox="1">
            <a:spLocks/>
          </p:cNvSpPr>
          <p:nvPr/>
        </p:nvSpPr>
        <p:spPr>
          <a:xfrm>
            <a:off x="533400" y="1069036"/>
            <a:ext cx="11160125" cy="307777"/>
          </a:xfrm>
          <a:prstGeom prst="rect">
            <a:avLst/>
          </a:prstGeom>
        </p:spPr>
        <p:txBody>
          <a:bodyPr vert="horz" lIns="0" tIns="0" rIns="0" bIns="0" rtlCol="0" anchor="t">
            <a:spAutoFit/>
          </a:bodyPr>
          <a:lstStyle>
            <a:lvl1pPr marL="0" indent="0" algn="l" defTabSz="914400" rtl="0" eaLnBrk="1" latinLnBrk="0" hangingPunct="1">
              <a:lnSpc>
                <a:spcPct val="100000"/>
              </a:lnSpc>
              <a:spcBef>
                <a:spcPts val="1800"/>
              </a:spcBef>
              <a:spcAft>
                <a:spcPts val="0"/>
              </a:spcAft>
              <a:buFontTx/>
              <a:buNone/>
              <a:defRPr sz="2000" b="0" kern="1200">
                <a:solidFill>
                  <a:schemeClr val="tx1"/>
                </a:solidFill>
                <a:latin typeface="+mn-lt"/>
                <a:ea typeface="+mn-ea"/>
                <a:cs typeface="+mn-cs"/>
              </a:defRPr>
            </a:lvl1pPr>
            <a:lvl2pPr marL="0" indent="0" algn="l" defTabSz="914400" rtl="0" eaLnBrk="1" latinLnBrk="0" hangingPunct="1">
              <a:lnSpc>
                <a:spcPct val="100000"/>
              </a:lnSpc>
              <a:spcBef>
                <a:spcPts val="600"/>
              </a:spcBef>
              <a:spcAft>
                <a:spcPts val="0"/>
              </a:spcAft>
              <a:buFontTx/>
              <a:buNone/>
              <a:defRPr sz="2000" kern="1200">
                <a:solidFill>
                  <a:schemeClr val="tx1"/>
                </a:solidFill>
                <a:latin typeface="+mn-lt"/>
                <a:ea typeface="+mn-ea"/>
                <a:cs typeface="+mn-cs"/>
              </a:defRPr>
            </a:lvl2pPr>
            <a:lvl3pPr marL="288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3pPr>
            <a:lvl4pPr marL="576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4pPr>
            <a:lvl5pPr marL="864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Updates from initial to 2025 Version</a:t>
            </a:r>
          </a:p>
        </p:txBody>
      </p:sp>
      <p:pic>
        <p:nvPicPr>
          <p:cNvPr id="20" name="Graphic 19" descr="Meeting with solid fill">
            <a:extLst>
              <a:ext uri="{FF2B5EF4-FFF2-40B4-BE49-F238E27FC236}">
                <a16:creationId xmlns:a16="http://schemas.microsoft.com/office/drawing/2014/main" id="{8C576C4F-1A1B-E1F5-06C3-037321AA9DD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86266" y="2728976"/>
            <a:ext cx="570754" cy="570754"/>
          </a:xfrm>
          <a:prstGeom prst="rect">
            <a:avLst/>
          </a:prstGeom>
        </p:spPr>
      </p:pic>
      <p:pic>
        <p:nvPicPr>
          <p:cNvPr id="24" name="Graphic 23" descr="Internet with solid fill">
            <a:extLst>
              <a:ext uri="{FF2B5EF4-FFF2-40B4-BE49-F238E27FC236}">
                <a16:creationId xmlns:a16="http://schemas.microsoft.com/office/drawing/2014/main" id="{8C0A6370-0D2A-FF7D-9812-E71DE2F2D9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6266" y="5143250"/>
            <a:ext cx="570754" cy="570754"/>
          </a:xfrm>
          <a:prstGeom prst="rect">
            <a:avLst/>
          </a:prstGeom>
        </p:spPr>
      </p:pic>
      <p:pic>
        <p:nvPicPr>
          <p:cNvPr id="2" name="Graphic 1" descr="Email with solid fill">
            <a:extLst>
              <a:ext uri="{FF2B5EF4-FFF2-40B4-BE49-F238E27FC236}">
                <a16:creationId xmlns:a16="http://schemas.microsoft.com/office/drawing/2014/main" id="{045CC0CD-9339-42BB-5ED2-74037C0999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0367" y="1840480"/>
            <a:ext cx="502552" cy="478085"/>
          </a:xfrm>
          <a:prstGeom prst="rect">
            <a:avLst/>
          </a:prstGeom>
        </p:spPr>
      </p:pic>
      <p:graphicFrame>
        <p:nvGraphicFramePr>
          <p:cNvPr id="3" name="Table 2">
            <a:extLst>
              <a:ext uri="{FF2B5EF4-FFF2-40B4-BE49-F238E27FC236}">
                <a16:creationId xmlns:a16="http://schemas.microsoft.com/office/drawing/2014/main" id="{23025774-63B0-BF56-66C7-BEA999407DAA}"/>
              </a:ext>
            </a:extLst>
          </p:cNvPr>
          <p:cNvGraphicFramePr>
            <a:graphicFrameLocks noGrp="1"/>
          </p:cNvGraphicFramePr>
          <p:nvPr>
            <p:extLst>
              <p:ext uri="{D42A27DB-BD31-4B8C-83A1-F6EECF244321}">
                <p14:modId xmlns:p14="http://schemas.microsoft.com/office/powerpoint/2010/main" val="4027026201"/>
              </p:ext>
            </p:extLst>
          </p:nvPr>
        </p:nvGraphicFramePr>
        <p:xfrm>
          <a:off x="533399" y="1561477"/>
          <a:ext cx="11166598" cy="4008120"/>
        </p:xfrm>
        <a:graphic>
          <a:graphicData uri="http://schemas.openxmlformats.org/drawingml/2006/table">
            <a:tbl>
              <a:tblPr/>
              <a:tblGrid>
                <a:gridCol w="885627">
                  <a:extLst>
                    <a:ext uri="{9D8B030D-6E8A-4147-A177-3AD203B41FA5}">
                      <a16:colId xmlns:a16="http://schemas.microsoft.com/office/drawing/2014/main" val="1513778348"/>
                    </a:ext>
                  </a:extLst>
                </a:gridCol>
                <a:gridCol w="2174566">
                  <a:extLst>
                    <a:ext uri="{9D8B030D-6E8A-4147-A177-3AD203B41FA5}">
                      <a16:colId xmlns:a16="http://schemas.microsoft.com/office/drawing/2014/main" val="229906466"/>
                    </a:ext>
                  </a:extLst>
                </a:gridCol>
                <a:gridCol w="694944">
                  <a:extLst>
                    <a:ext uri="{9D8B030D-6E8A-4147-A177-3AD203B41FA5}">
                      <a16:colId xmlns:a16="http://schemas.microsoft.com/office/drawing/2014/main" val="594451288"/>
                    </a:ext>
                  </a:extLst>
                </a:gridCol>
                <a:gridCol w="2470487">
                  <a:extLst>
                    <a:ext uri="{9D8B030D-6E8A-4147-A177-3AD203B41FA5}">
                      <a16:colId xmlns:a16="http://schemas.microsoft.com/office/drawing/2014/main" val="225210838"/>
                    </a:ext>
                  </a:extLst>
                </a:gridCol>
                <a:gridCol w="2470487">
                  <a:extLst>
                    <a:ext uri="{9D8B030D-6E8A-4147-A177-3AD203B41FA5}">
                      <a16:colId xmlns:a16="http://schemas.microsoft.com/office/drawing/2014/main" val="3112626864"/>
                    </a:ext>
                  </a:extLst>
                </a:gridCol>
                <a:gridCol w="2470487">
                  <a:extLst>
                    <a:ext uri="{9D8B030D-6E8A-4147-A177-3AD203B41FA5}">
                      <a16:colId xmlns:a16="http://schemas.microsoft.com/office/drawing/2014/main" val="1353441827"/>
                    </a:ext>
                  </a:extLst>
                </a:gridCol>
              </a:tblGrid>
              <a:tr h="368300">
                <a:tc>
                  <a:txBody>
                    <a:bodyPr/>
                    <a:lstStyle/>
                    <a:p>
                      <a:pPr algn="ctr" fontAlgn="ctr">
                        <a:buNone/>
                      </a:pPr>
                      <a:r>
                        <a:rPr lang="en-GB" sz="1100" b="1" i="0" u="none" strike="noStrike">
                          <a:solidFill>
                            <a:srgbClr val="FFFFFF"/>
                          </a:solidFill>
                          <a:effectLst/>
                          <a:latin typeface="+mn-lt"/>
                        </a:rPr>
                        <a:t>Version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1A4"/>
                    </a:solidFill>
                  </a:tcPr>
                </a:tc>
                <a:tc>
                  <a:txBody>
                    <a:bodyPr/>
                    <a:lstStyle/>
                    <a:p>
                      <a:pPr algn="ctr" fontAlgn="ctr">
                        <a:buNone/>
                      </a:pPr>
                      <a:r>
                        <a:rPr lang="en-GB" sz="1100" b="1" i="0" u="none" strike="noStrike">
                          <a:solidFill>
                            <a:srgbClr val="FFFFFF"/>
                          </a:solidFill>
                          <a:effectLst/>
                          <a:latin typeface="+mn-lt"/>
                        </a:rPr>
                        <a:t>Section/Slide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1A4"/>
                    </a:solidFill>
                  </a:tcPr>
                </a:tc>
                <a:tc>
                  <a:txBody>
                    <a:bodyPr/>
                    <a:lstStyle/>
                    <a:p>
                      <a:pPr algn="ctr" fontAlgn="ctr">
                        <a:buNone/>
                      </a:pPr>
                      <a:r>
                        <a:rPr lang="en-GB" sz="1100" b="1" i="0" u="none" strike="noStrike">
                          <a:solidFill>
                            <a:srgbClr val="FFFFFF"/>
                          </a:solidFill>
                          <a:effectLst/>
                          <a:latin typeface="+mn-lt"/>
                        </a:rPr>
                        <a:t>Page Number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1A4"/>
                    </a:solidFill>
                  </a:tcPr>
                </a:tc>
                <a:tc>
                  <a:txBody>
                    <a:bodyPr/>
                    <a:lstStyle/>
                    <a:p>
                      <a:pPr algn="ctr" fontAlgn="ctr">
                        <a:buNone/>
                      </a:pPr>
                      <a:r>
                        <a:rPr lang="en-GB" sz="1100" b="1" i="0" u="none" strike="noStrike">
                          <a:solidFill>
                            <a:srgbClr val="FFFFFF"/>
                          </a:solidFill>
                          <a:effectLst/>
                          <a:latin typeface="+mn-lt"/>
                        </a:rPr>
                        <a:t>Old Version Content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1A4"/>
                    </a:solidFill>
                  </a:tcPr>
                </a:tc>
                <a:tc>
                  <a:txBody>
                    <a:bodyPr/>
                    <a:lstStyle/>
                    <a:p>
                      <a:pPr algn="ctr" fontAlgn="ctr">
                        <a:buNone/>
                      </a:pPr>
                      <a:r>
                        <a:rPr lang="en-GB" sz="1100" b="1" i="0" u="none" strike="noStrike">
                          <a:solidFill>
                            <a:srgbClr val="FFFFFF"/>
                          </a:solidFill>
                          <a:effectLst/>
                          <a:latin typeface="+mn-lt"/>
                        </a:rPr>
                        <a:t>New Version Content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1A4"/>
                    </a:solidFill>
                  </a:tcPr>
                </a:tc>
                <a:tc>
                  <a:txBody>
                    <a:bodyPr/>
                    <a:lstStyle/>
                    <a:p>
                      <a:pPr algn="ctr" fontAlgn="ctr">
                        <a:buNone/>
                      </a:pPr>
                      <a:r>
                        <a:rPr lang="en-GB" sz="1100" b="1" i="0" u="none" strike="noStrike">
                          <a:solidFill>
                            <a:srgbClr val="FFFFFF"/>
                          </a:solidFill>
                          <a:effectLst/>
                          <a:latin typeface="+mn-lt"/>
                        </a:rPr>
                        <a:t>Rational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1A4"/>
                    </a:solidFill>
                  </a:tcPr>
                </a:tc>
                <a:extLst>
                  <a:ext uri="{0D108BD9-81ED-4DB2-BD59-A6C34878D82A}">
                    <a16:rowId xmlns:a16="http://schemas.microsoft.com/office/drawing/2014/main" val="236417250"/>
                  </a:ext>
                </a:extLst>
              </a:tr>
              <a:tr h="184150">
                <a:tc>
                  <a:txBody>
                    <a:bodyPr/>
                    <a:lstStyle/>
                    <a:p>
                      <a:pPr algn="ctr" fontAlgn="ctr">
                        <a:buNone/>
                      </a:pPr>
                      <a:r>
                        <a:rPr lang="en-GB" sz="1100" b="0" i="0" u="none" strike="noStrike">
                          <a:solidFill>
                            <a:srgbClr val="000000"/>
                          </a:solidFill>
                          <a:effectLst/>
                          <a:latin typeface="+mn-lt"/>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Cover Page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100" b="0" i="0" u="none" strike="noStrike">
                          <a:solidFill>
                            <a:srgbClr val="000000"/>
                          </a:solidFill>
                          <a:effectLst/>
                          <a:latin typeface="+mn-lt"/>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Version 1.0, 6 December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Version 2.0, 1 December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Version Control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3174585"/>
                  </a:ext>
                </a:extLst>
              </a:tr>
              <a:tr h="552450">
                <a:tc>
                  <a:txBody>
                    <a:bodyPr/>
                    <a:lstStyle/>
                    <a:p>
                      <a:pPr algn="ctr" fontAlgn="ctr">
                        <a:buNone/>
                      </a:pPr>
                      <a:r>
                        <a:rPr lang="en-GB" sz="1100" b="0" i="0" u="none" strike="noStrike">
                          <a:solidFill>
                            <a:srgbClr val="000000"/>
                          </a:solidFill>
                          <a:effectLst/>
                          <a:latin typeface="+mn-lt"/>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Validations – Mandatory Tags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100" b="0" i="0" u="none" strike="noStrike">
                          <a:solidFill>
                            <a:srgbClr val="000000"/>
                          </a:solidFill>
                          <a:effectLst/>
                          <a:latin typeface="+mn-lt"/>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No reference to Syndicate Accounts Instructions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Clr>
                          <a:srgbClr val="000000"/>
                        </a:buClr>
                        <a:buSzPts val="1100"/>
                        <a:buFont typeface="Aptos Narrow" panose="020B0004020202020204" pitchFamily="34" charset="0"/>
                        <a:buNone/>
                      </a:pPr>
                      <a:r>
                        <a:rPr lang="en-GB" sz="1100" b="0" i="0" u="none" strike="noStrike">
                          <a:solidFill>
                            <a:srgbClr val="000000"/>
                          </a:solidFill>
                          <a:effectLst/>
                          <a:latin typeface="+mn-lt"/>
                        </a:rPr>
                        <a:t>Reference to Instructions now included (s2.3.2).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Clarification for full listing of Mandatory Tags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5644361"/>
                  </a:ext>
                </a:extLst>
              </a:tr>
              <a:tr h="368300">
                <a:tc>
                  <a:txBody>
                    <a:bodyPr/>
                    <a:lstStyle/>
                    <a:p>
                      <a:pPr algn="ctr" fontAlgn="ctr">
                        <a:buNone/>
                      </a:pPr>
                      <a:r>
                        <a:rPr lang="en-GB" sz="1100" b="0" i="0" u="none" strike="noStrike">
                          <a:solidFill>
                            <a:srgbClr val="000000"/>
                          </a:solidFill>
                          <a:effectLst/>
                          <a:latin typeface="+mn-lt"/>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Validations – Mandatory Tags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100" b="0" i="0" u="none" strike="noStrike">
                          <a:solidFill>
                            <a:srgbClr val="000000"/>
                          </a:solidFill>
                          <a:effectLst/>
                          <a:latin typeface="+mn-lt"/>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Examples required by Lloyd's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A few examples below</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Clarification on  Mandatory Tags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6596050"/>
                  </a:ext>
                </a:extLst>
              </a:tr>
              <a:tr h="552450">
                <a:tc>
                  <a:txBody>
                    <a:bodyPr/>
                    <a:lstStyle/>
                    <a:p>
                      <a:pPr algn="ctr" fontAlgn="ctr">
                        <a:buNone/>
                      </a:pPr>
                      <a:r>
                        <a:rPr lang="en-GB" sz="1100" b="0" i="0" u="none" strike="noStrike">
                          <a:solidFill>
                            <a:srgbClr val="000000"/>
                          </a:solidFill>
                          <a:effectLst/>
                          <a:latin typeface="+mn-lt"/>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CoreFiling Portal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100" b="0" i="0" u="none" strike="noStrike">
                          <a:solidFill>
                            <a:srgbClr val="000000"/>
                          </a:solidFill>
                          <a:effectLst/>
                          <a:latin typeface="+mn-lt"/>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No information note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Note: Both MFA (Identity) and CFL username must be the same e-mail address for successful login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Clarification on  User login requirements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7170693"/>
                  </a:ext>
                </a:extLst>
              </a:tr>
              <a:tr h="368300">
                <a:tc>
                  <a:txBody>
                    <a:bodyPr/>
                    <a:lstStyle/>
                    <a:p>
                      <a:pPr algn="ctr" fontAlgn="ctr">
                        <a:buNone/>
                      </a:pPr>
                      <a:r>
                        <a:rPr lang="en-GB" sz="1100" b="0" i="0" u="none" strike="noStrike">
                          <a:solidFill>
                            <a:srgbClr val="000000"/>
                          </a:solidFill>
                          <a:effectLst/>
                          <a:latin typeface="+mn-lt"/>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Submission to Lloyd's - Approvers submission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100" b="0" i="0" u="none" strike="noStrike">
                          <a:solidFill>
                            <a:srgbClr val="000000"/>
                          </a:solidFill>
                          <a:effectLst/>
                          <a:latin typeface="+mn-lt"/>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No mention of checksum for auditors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“Checksum (MD5) code to be provided to auditors is located on the ‘Review’ screen”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New instruction for audit compliance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3292222"/>
                  </a:ext>
                </a:extLst>
              </a:tr>
              <a:tr h="920750">
                <a:tc>
                  <a:txBody>
                    <a:bodyPr/>
                    <a:lstStyle/>
                    <a:p>
                      <a:pPr algn="ctr" fontAlgn="ctr">
                        <a:buNone/>
                      </a:pPr>
                      <a:r>
                        <a:rPr lang="en-GB" sz="1100" b="0" i="0" u="none" strike="noStrike">
                          <a:solidFill>
                            <a:srgbClr val="000000"/>
                          </a:solidFill>
                          <a:effectLst/>
                          <a:latin typeface="+mn-lt"/>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Multiple Syndicate Access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100" b="0" i="0" u="none" strike="noStrike">
                          <a:solidFill>
                            <a:srgbClr val="000000"/>
                          </a:solidFill>
                          <a:effectLst/>
                          <a:latin typeface="+mn-lt"/>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To select a different syndicate, user must log out and log in again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“Switch Syndicate” functionality allows switching syndicates from profile menu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Clarification on new functionality for New “Switch Syndicate” feature (available from 16 Dec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1373782"/>
                  </a:ext>
                </a:extLst>
              </a:tr>
              <a:tr h="552450">
                <a:tc>
                  <a:txBody>
                    <a:bodyPr/>
                    <a:lstStyle/>
                    <a:p>
                      <a:pPr algn="ctr" fontAlgn="ctr">
                        <a:buNone/>
                      </a:pPr>
                      <a:r>
                        <a:rPr lang="en-GB" sz="1100" b="0" i="0" u="none" strike="noStrike">
                          <a:solidFill>
                            <a:srgbClr val="000000"/>
                          </a:solidFill>
                          <a:effectLst/>
                          <a:latin typeface="+mn-lt"/>
                        </a:rPr>
                        <a:t>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Multiple Syndicate Access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100" b="0" i="0" u="none" strike="noStrike">
                          <a:solidFill>
                            <a:srgbClr val="000000"/>
                          </a:solidFill>
                          <a:effectLst/>
                          <a:latin typeface="+mn-lt"/>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“If a Syndicate is missing, email Lloyd’s Finance”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Same, but process is now part of “Switch Syndicate” instructions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en-GB" sz="1100" b="0" i="0" u="none" strike="noStrike">
                          <a:solidFill>
                            <a:srgbClr val="000000"/>
                          </a:solidFill>
                          <a:effectLst/>
                          <a:latin typeface="+mn-lt"/>
                        </a:rPr>
                        <a:t>Process clarified and integrated into new feature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0914978"/>
                  </a:ext>
                </a:extLst>
              </a:tr>
            </a:tbl>
          </a:graphicData>
        </a:graphic>
      </p:graphicFrame>
    </p:spTree>
    <p:extLst>
      <p:ext uri="{BB962C8B-B14F-4D97-AF65-F5344CB8AC3E}">
        <p14:creationId xmlns:p14="http://schemas.microsoft.com/office/powerpoint/2010/main" val="322526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p:txBody>
          <a:bodyPr/>
          <a:lstStyle/>
          <a:p>
            <a:r>
              <a:rPr lang="en-GB" err="1">
                <a:ea typeface="+mj-lt"/>
                <a:cs typeface="+mj-lt"/>
              </a:rPr>
              <a:t>CoreFiling</a:t>
            </a:r>
            <a:r>
              <a:rPr lang="en-GB">
                <a:ea typeface="+mj-lt"/>
                <a:cs typeface="+mj-lt"/>
              </a:rPr>
              <a:t> Portal</a:t>
            </a:r>
            <a:endParaRPr lang="en-GB"/>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246221"/>
          </a:xfrm>
        </p:spPr>
        <p:txBody>
          <a:bodyPr vert="horz" lIns="0" tIns="0" rIns="0" bIns="0" rtlCol="0" anchor="t">
            <a:spAutoFit/>
          </a:bodyPr>
          <a:lstStyle/>
          <a:p>
            <a:r>
              <a:rPr lang="en-GB" sz="1600">
                <a:cs typeface="Arial"/>
              </a:rPr>
              <a:t>How will the Portal work?</a:t>
            </a:r>
            <a:endParaRPr lang="en-US"/>
          </a:p>
        </p:txBody>
      </p:sp>
      <p:pic>
        <p:nvPicPr>
          <p:cNvPr id="9" name="Graphic 8" descr="Bullseye with solid fill">
            <a:extLst>
              <a:ext uri="{FF2B5EF4-FFF2-40B4-BE49-F238E27FC236}">
                <a16:creationId xmlns:a16="http://schemas.microsoft.com/office/drawing/2014/main" id="{3AC26754-3119-AF79-ACD0-57F3803B8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119" y="1614933"/>
            <a:ext cx="618687" cy="618687"/>
          </a:xfrm>
          <a:prstGeom prst="rect">
            <a:avLst/>
          </a:prstGeom>
        </p:spPr>
      </p:pic>
      <p:pic>
        <p:nvPicPr>
          <p:cNvPr id="4" name="Graphic 3" descr="Bullseye with solid fill">
            <a:extLst>
              <a:ext uri="{FF2B5EF4-FFF2-40B4-BE49-F238E27FC236}">
                <a16:creationId xmlns:a16="http://schemas.microsoft.com/office/drawing/2014/main" id="{34DF80A5-3075-432C-DFEF-B9D0C3FA2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119" y="1711189"/>
            <a:ext cx="618687" cy="618687"/>
          </a:xfrm>
          <a:prstGeom prst="rect">
            <a:avLst/>
          </a:prstGeom>
        </p:spPr>
      </p:pic>
      <p:sp>
        <p:nvSpPr>
          <p:cNvPr id="6" name="Rectangle 5">
            <a:extLst>
              <a:ext uri="{FF2B5EF4-FFF2-40B4-BE49-F238E27FC236}">
                <a16:creationId xmlns:a16="http://schemas.microsoft.com/office/drawing/2014/main" id="{20FC881A-D16C-D0F2-1091-AC192DF1D900}"/>
              </a:ext>
            </a:extLst>
          </p:cNvPr>
          <p:cNvSpPr/>
          <p:nvPr/>
        </p:nvSpPr>
        <p:spPr>
          <a:xfrm>
            <a:off x="586902" y="1625668"/>
            <a:ext cx="325240" cy="325240"/>
          </a:xfrm>
          <a:prstGeom prst="rect">
            <a:avLst/>
          </a:prstGeom>
          <a:solidFill>
            <a:schemeClr val="accent1"/>
          </a:solidFill>
          <a:ln w="127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D7FAD7-50D7-1746-5410-12AE449261A9}"/>
              </a:ext>
            </a:extLst>
          </p:cNvPr>
          <p:cNvSpPr/>
          <p:nvPr/>
        </p:nvSpPr>
        <p:spPr>
          <a:xfrm>
            <a:off x="595418" y="4222158"/>
            <a:ext cx="325240" cy="325240"/>
          </a:xfrm>
          <a:prstGeom prst="rect">
            <a:avLst/>
          </a:prstGeom>
          <a:solidFill>
            <a:schemeClr val="accent1"/>
          </a:solidFill>
          <a:ln w="12700">
            <a:solidFill>
              <a:srgbClr val="BA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F97ED8C-3056-8C1C-FEFE-40503FCBD597}"/>
              </a:ext>
            </a:extLst>
          </p:cNvPr>
          <p:cNvSpPr/>
          <p:nvPr/>
        </p:nvSpPr>
        <p:spPr>
          <a:xfrm>
            <a:off x="6403645" y="1657716"/>
            <a:ext cx="325240" cy="325240"/>
          </a:xfrm>
          <a:prstGeom prst="rect">
            <a:avLst/>
          </a:prstGeom>
          <a:solidFill>
            <a:schemeClr val="accent1"/>
          </a:solidFill>
          <a:ln w="12700">
            <a:solidFill>
              <a:srgbClr val="BA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New with solid fill">
            <a:extLst>
              <a:ext uri="{FF2B5EF4-FFF2-40B4-BE49-F238E27FC236}">
                <a16:creationId xmlns:a16="http://schemas.microsoft.com/office/drawing/2014/main" id="{E0F56179-4396-312A-3B3C-01D33E98C1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1066" y="1686096"/>
            <a:ext cx="221735" cy="221735"/>
          </a:xfrm>
          <a:prstGeom prst="rect">
            <a:avLst/>
          </a:prstGeom>
        </p:spPr>
      </p:pic>
      <p:pic>
        <p:nvPicPr>
          <p:cNvPr id="13" name="Graphic 12" descr="Paper with solid fill">
            <a:extLst>
              <a:ext uri="{FF2B5EF4-FFF2-40B4-BE49-F238E27FC236}">
                <a16:creationId xmlns:a16="http://schemas.microsoft.com/office/drawing/2014/main" id="{0819058D-D219-AAD1-8CC5-817F0FE884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71048" y="1693383"/>
            <a:ext cx="242839" cy="242839"/>
          </a:xfrm>
          <a:prstGeom prst="rect">
            <a:avLst/>
          </a:prstGeom>
        </p:spPr>
      </p:pic>
      <p:sp>
        <p:nvSpPr>
          <p:cNvPr id="14" name="Rectangle 13">
            <a:extLst>
              <a:ext uri="{FF2B5EF4-FFF2-40B4-BE49-F238E27FC236}">
                <a16:creationId xmlns:a16="http://schemas.microsoft.com/office/drawing/2014/main" id="{3FC934C2-9347-45C2-16B5-7EE9458D8EAD}"/>
              </a:ext>
            </a:extLst>
          </p:cNvPr>
          <p:cNvSpPr/>
          <p:nvPr/>
        </p:nvSpPr>
        <p:spPr>
          <a:xfrm>
            <a:off x="612365" y="1992652"/>
            <a:ext cx="5655085" cy="118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Wingdings" panose="05000000000000000000" pitchFamily="2" charset="2"/>
              <a:buChar char="§"/>
            </a:pPr>
            <a:r>
              <a:rPr lang="en-GB" sz="1500">
                <a:solidFill>
                  <a:schemeClr val="tx1"/>
                </a:solidFill>
                <a:cs typeface="Arial"/>
              </a:rPr>
              <a:t>The </a:t>
            </a:r>
            <a:r>
              <a:rPr lang="en-GB" sz="1500" err="1">
                <a:solidFill>
                  <a:schemeClr val="tx1"/>
                </a:solidFill>
                <a:cs typeface="Arial"/>
              </a:rPr>
              <a:t>CoreFiling</a:t>
            </a:r>
            <a:r>
              <a:rPr lang="en-GB" sz="1500">
                <a:solidFill>
                  <a:schemeClr val="tx1"/>
                </a:solidFill>
                <a:cs typeface="Arial"/>
              </a:rPr>
              <a:t> Reporting Portal is a web-based application that allows filers to submit financial reports (filings) to Lloyd’s on a set schedule</a:t>
            </a:r>
          </a:p>
          <a:p>
            <a:pPr marL="285750" indent="-285750">
              <a:spcBef>
                <a:spcPts val="600"/>
              </a:spcBef>
              <a:buFont typeface="Wingdings" panose="05000000000000000000" pitchFamily="2" charset="2"/>
              <a:buChar char="§"/>
            </a:pPr>
            <a:r>
              <a:rPr lang="en-GB" sz="1500">
                <a:solidFill>
                  <a:schemeClr val="tx1"/>
                </a:solidFill>
                <a:cs typeface="Arial"/>
              </a:rPr>
              <a:t>The </a:t>
            </a:r>
            <a:r>
              <a:rPr lang="en-GB" sz="1500" b="1">
                <a:solidFill>
                  <a:schemeClr val="tx1"/>
                </a:solidFill>
                <a:cs typeface="Arial"/>
              </a:rPr>
              <a:t>portal</a:t>
            </a:r>
            <a:r>
              <a:rPr lang="en-GB" sz="1500">
                <a:solidFill>
                  <a:schemeClr val="tx1"/>
                </a:solidFill>
                <a:cs typeface="Arial"/>
              </a:rPr>
              <a:t> will accept </a:t>
            </a:r>
            <a:r>
              <a:rPr lang="en-GB" sz="1500" err="1">
                <a:solidFill>
                  <a:schemeClr val="tx1"/>
                </a:solidFill>
                <a:cs typeface="Arial"/>
              </a:rPr>
              <a:t>iXBRL</a:t>
            </a:r>
            <a:r>
              <a:rPr lang="en-GB" sz="1500">
                <a:solidFill>
                  <a:schemeClr val="tx1"/>
                </a:solidFill>
                <a:cs typeface="Arial"/>
              </a:rPr>
              <a:t> Syndicate Accounts (Interim/Annual) and </a:t>
            </a:r>
            <a:r>
              <a:rPr lang="en-GB" sz="1500" err="1">
                <a:solidFill>
                  <a:schemeClr val="tx1"/>
                </a:solidFill>
                <a:cs typeface="Arial"/>
              </a:rPr>
              <a:t>iXBRL</a:t>
            </a:r>
            <a:r>
              <a:rPr lang="en-GB" sz="1500">
                <a:solidFill>
                  <a:schemeClr val="tx1"/>
                </a:solidFill>
                <a:cs typeface="Arial"/>
              </a:rPr>
              <a:t>/XBRL Schedule 3 data</a:t>
            </a:r>
          </a:p>
          <a:p>
            <a:pPr marL="285750" indent="-285750">
              <a:spcBef>
                <a:spcPts val="600"/>
              </a:spcBef>
              <a:buFont typeface="Wingdings" panose="05000000000000000000" pitchFamily="2" charset="2"/>
              <a:buChar char="§"/>
            </a:pPr>
            <a:r>
              <a:rPr lang="en-GB" sz="1500">
                <a:solidFill>
                  <a:schemeClr val="tx1"/>
                </a:solidFill>
                <a:cs typeface="Arial"/>
              </a:rPr>
              <a:t>These filings are validated against XBRL specifications (Lloyd’s Taxonomy) and any additional validation rules as defined by Lloyd’s</a:t>
            </a:r>
          </a:p>
          <a:p>
            <a:pPr>
              <a:spcBef>
                <a:spcPts val="600"/>
              </a:spcBef>
            </a:pPr>
            <a:endParaRPr lang="en-GB" sz="1500">
              <a:solidFill>
                <a:schemeClr val="tx1"/>
              </a:solidFill>
              <a:cs typeface="Arial"/>
            </a:endParaRPr>
          </a:p>
          <a:p>
            <a:pPr>
              <a:spcBef>
                <a:spcPts val="600"/>
              </a:spcBef>
            </a:pPr>
            <a:endParaRPr lang="en-GB" sz="1500">
              <a:solidFill>
                <a:schemeClr val="tx1"/>
              </a:solidFill>
              <a:cs typeface="Arial"/>
            </a:endParaRPr>
          </a:p>
          <a:p>
            <a:pPr marL="285750" indent="-285750">
              <a:spcBef>
                <a:spcPts val="600"/>
              </a:spcBef>
              <a:buFont typeface="Wingdings" panose="05000000000000000000" pitchFamily="2" charset="2"/>
              <a:buChar char="§"/>
            </a:pPr>
            <a:r>
              <a:rPr lang="en-GB" sz="1500">
                <a:solidFill>
                  <a:schemeClr val="tx1"/>
                </a:solidFill>
                <a:cs typeface="Arial"/>
              </a:rPr>
              <a:t>Access to the </a:t>
            </a:r>
            <a:r>
              <a:rPr lang="en-GB" sz="1500" err="1">
                <a:solidFill>
                  <a:schemeClr val="tx1"/>
                </a:solidFill>
                <a:cs typeface="Arial"/>
              </a:rPr>
              <a:t>CoreFiling</a:t>
            </a:r>
            <a:r>
              <a:rPr lang="en-GB" sz="1500">
                <a:solidFill>
                  <a:schemeClr val="tx1"/>
                </a:solidFill>
                <a:cs typeface="Arial"/>
              </a:rPr>
              <a:t> Portal is a two step process, requiring:</a:t>
            </a:r>
          </a:p>
          <a:p>
            <a:pPr marL="742950" lvl="1" indent="-285750">
              <a:spcBef>
                <a:spcPts val="600"/>
              </a:spcBef>
              <a:buFont typeface="Symbol" panose="05050102010706020507" pitchFamily="18" charset="2"/>
              <a:buChar char="¾"/>
            </a:pPr>
            <a:r>
              <a:rPr lang="en-GB" sz="1500" err="1">
                <a:solidFill>
                  <a:schemeClr val="tx1"/>
                </a:solidFill>
                <a:cs typeface="Arial"/>
              </a:rPr>
              <a:t>CoreFiling</a:t>
            </a:r>
            <a:r>
              <a:rPr lang="en-GB" sz="1500">
                <a:solidFill>
                  <a:schemeClr val="tx1"/>
                </a:solidFill>
                <a:cs typeface="Arial"/>
              </a:rPr>
              <a:t> MFA approval (Security)</a:t>
            </a:r>
          </a:p>
          <a:p>
            <a:pPr marL="742950" lvl="1" indent="-285750">
              <a:spcBef>
                <a:spcPts val="600"/>
              </a:spcBef>
              <a:buFont typeface="Symbol" panose="05050102010706020507" pitchFamily="18" charset="2"/>
              <a:buChar char="¾"/>
            </a:pPr>
            <a:r>
              <a:rPr lang="en-GB" sz="1500" err="1">
                <a:solidFill>
                  <a:schemeClr val="tx1"/>
                </a:solidFill>
                <a:cs typeface="Arial"/>
              </a:rPr>
              <a:t>CoreFiling</a:t>
            </a:r>
            <a:r>
              <a:rPr lang="en-GB" sz="1500">
                <a:solidFill>
                  <a:schemeClr val="tx1"/>
                </a:solidFill>
                <a:cs typeface="Arial"/>
              </a:rPr>
              <a:t> Portal</a:t>
            </a:r>
            <a:r>
              <a:rPr lang="en-GB" sz="1500">
                <a:solidFill>
                  <a:srgbClr val="000000"/>
                </a:solidFill>
              </a:rPr>
              <a:t> user profiles</a:t>
            </a:r>
            <a:endParaRPr lang="en-GB" sz="1500">
              <a:solidFill>
                <a:schemeClr val="tx1"/>
              </a:solidFill>
              <a:cs typeface="Arial"/>
            </a:endParaRPr>
          </a:p>
          <a:p>
            <a:pPr marL="285750" indent="-285750">
              <a:spcBef>
                <a:spcPts val="600"/>
              </a:spcBef>
              <a:buFont typeface="Wingdings" panose="05000000000000000000" pitchFamily="2" charset="2"/>
              <a:buChar char="§"/>
            </a:pPr>
            <a:r>
              <a:rPr lang="en-GB" sz="1500">
                <a:solidFill>
                  <a:schemeClr val="tx1"/>
                </a:solidFill>
                <a:cs typeface="Arial"/>
              </a:rPr>
              <a:t>User access guides are available at </a:t>
            </a:r>
            <a:r>
              <a:rPr lang="en-GB" sz="1600">
                <a:hlinkClick r:id="rId9"/>
              </a:rPr>
              <a:t>Syndicate Accounts &amp; Financial Reporting - Lloyd's</a:t>
            </a:r>
            <a:endParaRPr lang="en-GB" sz="1500">
              <a:solidFill>
                <a:schemeClr val="tx1"/>
              </a:solidFill>
              <a:cs typeface="Arial"/>
            </a:endParaRPr>
          </a:p>
        </p:txBody>
      </p:sp>
      <p:sp>
        <p:nvSpPr>
          <p:cNvPr id="15" name="TextBox 14">
            <a:extLst>
              <a:ext uri="{FF2B5EF4-FFF2-40B4-BE49-F238E27FC236}">
                <a16:creationId xmlns:a16="http://schemas.microsoft.com/office/drawing/2014/main" id="{265CBB76-49E6-B83B-A1FA-894E6E84DD08}"/>
              </a:ext>
            </a:extLst>
          </p:cNvPr>
          <p:cNvSpPr txBox="1"/>
          <p:nvPr/>
        </p:nvSpPr>
        <p:spPr>
          <a:xfrm>
            <a:off x="889699" y="1601488"/>
            <a:ext cx="3584824" cy="369332"/>
          </a:xfrm>
          <a:prstGeom prst="rect">
            <a:avLst/>
          </a:prstGeom>
          <a:noFill/>
        </p:spPr>
        <p:txBody>
          <a:bodyPr wrap="square">
            <a:spAutoFit/>
          </a:bodyPr>
          <a:lstStyle/>
          <a:p>
            <a:r>
              <a:rPr lang="en-GB" sz="1800" b="1">
                <a:solidFill>
                  <a:schemeClr val="accent1"/>
                </a:solidFill>
                <a:cs typeface="Arial"/>
              </a:rPr>
              <a:t>Introducing CoreFiling</a:t>
            </a:r>
            <a:endParaRPr lang="en-US" sz="1800">
              <a:solidFill>
                <a:schemeClr val="accent1"/>
              </a:solidFill>
              <a:cs typeface="Arial"/>
            </a:endParaRPr>
          </a:p>
        </p:txBody>
      </p:sp>
      <p:sp>
        <p:nvSpPr>
          <p:cNvPr id="17" name="TextBox 16">
            <a:extLst>
              <a:ext uri="{FF2B5EF4-FFF2-40B4-BE49-F238E27FC236}">
                <a16:creationId xmlns:a16="http://schemas.microsoft.com/office/drawing/2014/main" id="{A5000913-E1C4-5C96-DEF9-58671284378E}"/>
              </a:ext>
            </a:extLst>
          </p:cNvPr>
          <p:cNvSpPr txBox="1"/>
          <p:nvPr/>
        </p:nvSpPr>
        <p:spPr>
          <a:xfrm>
            <a:off x="912142" y="4222158"/>
            <a:ext cx="3793371" cy="369332"/>
          </a:xfrm>
          <a:prstGeom prst="rect">
            <a:avLst/>
          </a:prstGeom>
          <a:noFill/>
        </p:spPr>
        <p:txBody>
          <a:bodyPr wrap="square">
            <a:spAutoFit/>
          </a:bodyPr>
          <a:lstStyle/>
          <a:p>
            <a:r>
              <a:rPr lang="en-GB" sz="1800" b="1">
                <a:solidFill>
                  <a:schemeClr val="accent1"/>
                </a:solidFill>
                <a:cs typeface="Arial"/>
              </a:rPr>
              <a:t>Access to Environment:</a:t>
            </a:r>
          </a:p>
        </p:txBody>
      </p:sp>
      <p:sp>
        <p:nvSpPr>
          <p:cNvPr id="18" name="Rectangle 17">
            <a:extLst>
              <a:ext uri="{FF2B5EF4-FFF2-40B4-BE49-F238E27FC236}">
                <a16:creationId xmlns:a16="http://schemas.microsoft.com/office/drawing/2014/main" id="{CBE68B84-88A2-CAC0-C866-A1CE0DD77A89}"/>
              </a:ext>
            </a:extLst>
          </p:cNvPr>
          <p:cNvSpPr/>
          <p:nvPr/>
        </p:nvSpPr>
        <p:spPr>
          <a:xfrm>
            <a:off x="6433037" y="2039812"/>
            <a:ext cx="5266962" cy="557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Wingdings" panose="05000000000000000000" pitchFamily="2" charset="2"/>
              <a:buChar char="§"/>
            </a:pPr>
            <a:r>
              <a:rPr lang="en-GB" sz="1500">
                <a:solidFill>
                  <a:schemeClr val="tx1"/>
                </a:solidFill>
                <a:cs typeface="Arial"/>
              </a:rPr>
              <a:t>Submissions will be aligned with the reported business timetable available: </a:t>
            </a:r>
            <a:r>
              <a:rPr lang="en-GB" sz="1600">
                <a:hlinkClick r:id="rId10"/>
              </a:rPr>
              <a:t>Business timetable - Lloyd’s</a:t>
            </a:r>
            <a:endParaRPr lang="en-GB" sz="1600"/>
          </a:p>
          <a:p>
            <a:pPr marL="285750" indent="-285750">
              <a:spcBef>
                <a:spcPts val="600"/>
              </a:spcBef>
              <a:buFont typeface="Wingdings" panose="05000000000000000000" pitchFamily="2" charset="2"/>
              <a:buChar char="§"/>
            </a:pPr>
            <a:r>
              <a:rPr lang="en-GB" sz="1500">
                <a:solidFill>
                  <a:schemeClr val="tx1"/>
                </a:solidFill>
                <a:cs typeface="Arial"/>
              </a:rPr>
              <a:t>The portal obligations will be opened from the first business day following the period end to which the reporting relates</a:t>
            </a:r>
          </a:p>
        </p:txBody>
      </p:sp>
      <p:sp>
        <p:nvSpPr>
          <p:cNvPr id="19" name="TextBox 18">
            <a:extLst>
              <a:ext uri="{FF2B5EF4-FFF2-40B4-BE49-F238E27FC236}">
                <a16:creationId xmlns:a16="http://schemas.microsoft.com/office/drawing/2014/main" id="{41DEDCDF-5315-BF7F-926B-1CECD103A7D1}"/>
              </a:ext>
            </a:extLst>
          </p:cNvPr>
          <p:cNvSpPr txBox="1"/>
          <p:nvPr/>
        </p:nvSpPr>
        <p:spPr>
          <a:xfrm>
            <a:off x="6722721" y="1645384"/>
            <a:ext cx="4131516" cy="369332"/>
          </a:xfrm>
          <a:prstGeom prst="rect">
            <a:avLst/>
          </a:prstGeom>
          <a:noFill/>
        </p:spPr>
        <p:txBody>
          <a:bodyPr wrap="square">
            <a:spAutoFit/>
          </a:bodyPr>
          <a:lstStyle/>
          <a:p>
            <a:r>
              <a:rPr lang="en-GB" sz="1800" b="1">
                <a:solidFill>
                  <a:schemeClr val="accent1"/>
                </a:solidFill>
                <a:cs typeface="Arial"/>
              </a:rPr>
              <a:t>Submissions </a:t>
            </a:r>
            <a:r>
              <a:rPr lang="en-GB" sz="1800" b="1">
                <a:solidFill>
                  <a:srgbClr val="54A6FF"/>
                </a:solidFill>
                <a:cs typeface="Arial"/>
              </a:rPr>
              <a:t> </a:t>
            </a:r>
          </a:p>
        </p:txBody>
      </p:sp>
      <p:pic>
        <p:nvPicPr>
          <p:cNvPr id="22" name="Graphic 21" descr="Clipboard Mixed with solid fill">
            <a:extLst>
              <a:ext uri="{FF2B5EF4-FFF2-40B4-BE49-F238E27FC236}">
                <a16:creationId xmlns:a16="http://schemas.microsoft.com/office/drawing/2014/main" id="{6232937B-D0BC-D706-D0D3-6CEE3A3EAD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7672" y="4246751"/>
            <a:ext cx="215129" cy="215129"/>
          </a:xfrm>
          <a:prstGeom prst="rect">
            <a:avLst/>
          </a:prstGeom>
        </p:spPr>
      </p:pic>
    </p:spTree>
    <p:extLst>
      <p:ext uri="{BB962C8B-B14F-4D97-AF65-F5344CB8AC3E}">
        <p14:creationId xmlns:p14="http://schemas.microsoft.com/office/powerpoint/2010/main" val="133279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797B51B-FA12-47E1-B137-F886B7C95E10}"/>
              </a:ext>
            </a:extLst>
          </p:cNvPr>
          <p:cNvSpPr>
            <a:spLocks noGrp="1"/>
          </p:cNvSpPr>
          <p:nvPr>
            <p:ph type="dt" sz="half" idx="2"/>
          </p:nvPr>
        </p:nvSpPr>
        <p:spPr/>
        <p:txBody>
          <a:bodyPr/>
          <a:lstStyle/>
          <a:p>
            <a:r>
              <a:rPr lang="en-AU"/>
              <a:t>© Lloyd’s </a:t>
            </a:r>
            <a:fld id="{5CAFCEF8-8E02-4063-9164-899AD35D2B36}" type="datetimeyyyy">
              <a:rPr lang="en-US" smtClean="0"/>
              <a:t>2025</a:t>
            </a:fld>
            <a:endParaRPr lang="en-US"/>
          </a:p>
        </p:txBody>
      </p:sp>
    </p:spTree>
    <p:extLst>
      <p:ext uri="{BB962C8B-B14F-4D97-AF65-F5344CB8AC3E}">
        <p14:creationId xmlns:p14="http://schemas.microsoft.com/office/powerpoint/2010/main" val="134927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EDE3-C65E-21B8-FE21-9AF684FAFB93}"/>
              </a:ext>
            </a:extLst>
          </p:cNvPr>
          <p:cNvSpPr>
            <a:spLocks noGrp="1"/>
          </p:cNvSpPr>
          <p:nvPr>
            <p:ph type="title"/>
          </p:nvPr>
        </p:nvSpPr>
        <p:spPr/>
        <p:txBody>
          <a:bodyPr/>
          <a:lstStyle/>
          <a:p>
            <a:r>
              <a:rPr lang="en-GB"/>
              <a:t>Lloyd’s </a:t>
            </a:r>
            <a:r>
              <a:rPr lang="en-GB" err="1"/>
              <a:t>CoreFiling</a:t>
            </a:r>
            <a:r>
              <a:rPr lang="en-GB"/>
              <a:t> Access Security</a:t>
            </a:r>
          </a:p>
        </p:txBody>
      </p:sp>
      <p:sp>
        <p:nvSpPr>
          <p:cNvPr id="4" name="Text Placeholder 3">
            <a:extLst>
              <a:ext uri="{FF2B5EF4-FFF2-40B4-BE49-F238E27FC236}">
                <a16:creationId xmlns:a16="http://schemas.microsoft.com/office/drawing/2014/main" id="{C31E1848-3F53-18A7-BC7C-44991E259929}"/>
              </a:ext>
            </a:extLst>
          </p:cNvPr>
          <p:cNvSpPr>
            <a:spLocks noGrp="1"/>
          </p:cNvSpPr>
          <p:nvPr>
            <p:ph type="body" sz="quarter" idx="17"/>
          </p:nvPr>
        </p:nvSpPr>
        <p:spPr/>
        <p:txBody>
          <a:bodyPr/>
          <a:lstStyle/>
          <a:p>
            <a:r>
              <a:rPr lang="en-GB"/>
              <a:t>Steps to take if you require access to </a:t>
            </a:r>
            <a:r>
              <a:rPr lang="en-GB" err="1"/>
              <a:t>CoreFiling</a:t>
            </a:r>
            <a:r>
              <a:rPr lang="en-GB"/>
              <a:t> Portal</a:t>
            </a:r>
          </a:p>
        </p:txBody>
      </p:sp>
      <p:sp>
        <p:nvSpPr>
          <p:cNvPr id="5" name="Date Placeholder 4">
            <a:extLst>
              <a:ext uri="{FF2B5EF4-FFF2-40B4-BE49-F238E27FC236}">
                <a16:creationId xmlns:a16="http://schemas.microsoft.com/office/drawing/2014/main" id="{BFD97572-38EB-E14E-E7F6-A4491A82599F}"/>
              </a:ext>
            </a:extLst>
          </p:cNvPr>
          <p:cNvSpPr>
            <a:spLocks noGrp="1"/>
          </p:cNvSpPr>
          <p:nvPr>
            <p:ph type="dt" sz="half" idx="2"/>
          </p:nvPr>
        </p:nvSpPr>
        <p:spPr/>
        <p:txBody>
          <a:bodyPr/>
          <a:lstStyle/>
          <a:p>
            <a:r>
              <a:rPr lang="en-AU"/>
              <a:t>© Lloyd’s </a:t>
            </a:r>
            <a:fld id="{EBEA3663-B9B0-49D3-AA63-41E9CB5251CE}" type="datetimeyyyy">
              <a:rPr lang="en-US" smtClean="0"/>
              <a:t>2025</a:t>
            </a:fld>
            <a:endParaRPr lang="en-US"/>
          </a:p>
        </p:txBody>
      </p:sp>
      <p:graphicFrame>
        <p:nvGraphicFramePr>
          <p:cNvPr id="7" name="Diagram 6">
            <a:extLst>
              <a:ext uri="{FF2B5EF4-FFF2-40B4-BE49-F238E27FC236}">
                <a16:creationId xmlns:a16="http://schemas.microsoft.com/office/drawing/2014/main" id="{F0AF938B-398E-E5AA-619D-3040867E75AF}"/>
              </a:ext>
            </a:extLst>
          </p:cNvPr>
          <p:cNvGraphicFramePr/>
          <p:nvPr>
            <p:extLst>
              <p:ext uri="{D42A27DB-BD31-4B8C-83A1-F6EECF244321}">
                <p14:modId xmlns:p14="http://schemas.microsoft.com/office/powerpoint/2010/main" val="3010839360"/>
              </p:ext>
            </p:extLst>
          </p:nvPr>
        </p:nvGraphicFramePr>
        <p:xfrm>
          <a:off x="652143" y="1943594"/>
          <a:ext cx="5075797" cy="4051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A7B19C2-5795-C20B-C027-2ED445A02EDE}"/>
              </a:ext>
            </a:extLst>
          </p:cNvPr>
          <p:cNvSpPr txBox="1"/>
          <p:nvPr/>
        </p:nvSpPr>
        <p:spPr>
          <a:xfrm>
            <a:off x="1628908" y="1510699"/>
            <a:ext cx="3584824" cy="369332"/>
          </a:xfrm>
          <a:prstGeom prst="rect">
            <a:avLst/>
          </a:prstGeom>
          <a:noFill/>
        </p:spPr>
        <p:txBody>
          <a:bodyPr wrap="square">
            <a:spAutoFit/>
          </a:bodyPr>
          <a:lstStyle/>
          <a:p>
            <a:r>
              <a:rPr lang="en-GB" b="1">
                <a:solidFill>
                  <a:schemeClr val="accent1"/>
                </a:solidFill>
                <a:cs typeface="Arial"/>
              </a:rPr>
              <a:t>Step </a:t>
            </a:r>
            <a:r>
              <a:rPr lang="en-GB" sz="1800" b="1">
                <a:solidFill>
                  <a:schemeClr val="accent1"/>
                </a:solidFill>
                <a:cs typeface="Arial"/>
              </a:rPr>
              <a:t>1</a:t>
            </a:r>
            <a:r>
              <a:rPr lang="en-GB" b="1">
                <a:solidFill>
                  <a:schemeClr val="accent1"/>
                </a:solidFill>
                <a:cs typeface="Arial"/>
              </a:rPr>
              <a:t>:</a:t>
            </a:r>
            <a:r>
              <a:rPr lang="en-GB" sz="1800" b="1">
                <a:solidFill>
                  <a:schemeClr val="accent1"/>
                </a:solidFill>
                <a:cs typeface="Arial"/>
              </a:rPr>
              <a:t> Security setup (MFA)</a:t>
            </a:r>
            <a:endParaRPr lang="en-US" sz="1800">
              <a:solidFill>
                <a:schemeClr val="accent1"/>
              </a:solidFill>
              <a:cs typeface="Arial"/>
            </a:endParaRPr>
          </a:p>
        </p:txBody>
      </p:sp>
      <p:graphicFrame>
        <p:nvGraphicFramePr>
          <p:cNvPr id="8" name="Diagram 7">
            <a:extLst>
              <a:ext uri="{FF2B5EF4-FFF2-40B4-BE49-F238E27FC236}">
                <a16:creationId xmlns:a16="http://schemas.microsoft.com/office/drawing/2014/main" id="{4D637D30-FC64-3686-B8C2-46B0C9503EF1}"/>
              </a:ext>
            </a:extLst>
          </p:cNvPr>
          <p:cNvGraphicFramePr/>
          <p:nvPr>
            <p:extLst>
              <p:ext uri="{D42A27DB-BD31-4B8C-83A1-F6EECF244321}">
                <p14:modId xmlns:p14="http://schemas.microsoft.com/office/powerpoint/2010/main" val="275681697"/>
              </p:ext>
            </p:extLst>
          </p:nvPr>
        </p:nvGraphicFramePr>
        <p:xfrm>
          <a:off x="6424932" y="1880031"/>
          <a:ext cx="5114925" cy="41188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E9573707-0133-A3F5-5D90-D2CB110C1DE4}"/>
              </a:ext>
            </a:extLst>
          </p:cNvPr>
          <p:cNvSpPr txBox="1"/>
          <p:nvPr/>
        </p:nvSpPr>
        <p:spPr>
          <a:xfrm>
            <a:off x="7394316" y="1484705"/>
            <a:ext cx="3584824" cy="369332"/>
          </a:xfrm>
          <a:prstGeom prst="rect">
            <a:avLst/>
          </a:prstGeom>
          <a:noFill/>
        </p:spPr>
        <p:txBody>
          <a:bodyPr wrap="square">
            <a:spAutoFit/>
          </a:bodyPr>
          <a:lstStyle/>
          <a:p>
            <a:r>
              <a:rPr lang="en-GB" b="1">
                <a:solidFill>
                  <a:schemeClr val="accent1"/>
                </a:solidFill>
                <a:cs typeface="Arial"/>
              </a:rPr>
              <a:t>Step 2</a:t>
            </a:r>
            <a:r>
              <a:rPr lang="en-GB" sz="1800" b="1">
                <a:solidFill>
                  <a:schemeClr val="accent1"/>
                </a:solidFill>
                <a:cs typeface="Arial"/>
              </a:rPr>
              <a:t>. </a:t>
            </a:r>
            <a:r>
              <a:rPr lang="en-GB" b="1" err="1">
                <a:solidFill>
                  <a:schemeClr val="accent1"/>
                </a:solidFill>
                <a:cs typeface="Arial"/>
              </a:rPr>
              <a:t>CoreFiling</a:t>
            </a:r>
            <a:r>
              <a:rPr lang="en-GB" b="1">
                <a:solidFill>
                  <a:schemeClr val="accent1"/>
                </a:solidFill>
                <a:cs typeface="Arial"/>
              </a:rPr>
              <a:t> Portal setup</a:t>
            </a:r>
            <a:endParaRPr lang="en-US" sz="1800">
              <a:solidFill>
                <a:schemeClr val="accent1"/>
              </a:solidFill>
              <a:cs typeface="Arial"/>
            </a:endParaRPr>
          </a:p>
        </p:txBody>
      </p:sp>
      <p:sp>
        <p:nvSpPr>
          <p:cNvPr id="10" name="TextBox 9">
            <a:extLst>
              <a:ext uri="{FF2B5EF4-FFF2-40B4-BE49-F238E27FC236}">
                <a16:creationId xmlns:a16="http://schemas.microsoft.com/office/drawing/2014/main" id="{2BF72F9F-9C50-2B47-6277-57FEBBC8C52C}"/>
              </a:ext>
            </a:extLst>
          </p:cNvPr>
          <p:cNvSpPr txBox="1"/>
          <p:nvPr/>
        </p:nvSpPr>
        <p:spPr>
          <a:xfrm>
            <a:off x="2071519" y="6071481"/>
            <a:ext cx="8096960" cy="338554"/>
          </a:xfrm>
          <a:prstGeom prst="rect">
            <a:avLst/>
          </a:prstGeom>
          <a:noFill/>
        </p:spPr>
        <p:txBody>
          <a:bodyPr wrap="none" rtlCol="0">
            <a:spAutoFit/>
          </a:bodyPr>
          <a:lstStyle/>
          <a:p>
            <a:pPr algn="ctr">
              <a:spcBef>
                <a:spcPts val="600"/>
              </a:spcBef>
            </a:pPr>
            <a:r>
              <a:rPr lang="en-GB" sz="1600">
                <a:solidFill>
                  <a:schemeClr val="tx1"/>
                </a:solidFill>
                <a:cs typeface="Arial"/>
              </a:rPr>
              <a:t>User access guides are available at </a:t>
            </a:r>
            <a:r>
              <a:rPr lang="en-GB" sz="1600">
                <a:hlinkClick r:id="rId12"/>
              </a:rPr>
              <a:t>Syndicate Accounts &amp; Financial Reporting - Lloyd's</a:t>
            </a:r>
            <a:endParaRPr lang="en-GB" sz="1600">
              <a:solidFill>
                <a:schemeClr val="tx1"/>
              </a:solidFill>
              <a:cs typeface="Arial"/>
            </a:endParaRPr>
          </a:p>
        </p:txBody>
      </p:sp>
    </p:spTree>
    <p:extLst>
      <p:ext uri="{BB962C8B-B14F-4D97-AF65-F5344CB8AC3E}">
        <p14:creationId xmlns:p14="http://schemas.microsoft.com/office/powerpoint/2010/main" val="297439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p:txBody>
          <a:bodyPr/>
          <a:lstStyle/>
          <a:p>
            <a:r>
              <a:rPr lang="en-GB">
                <a:ea typeface="+mj-lt"/>
                <a:cs typeface="+mj-lt"/>
              </a:rPr>
              <a:t>CoreFiling User Profiles</a:t>
            </a:r>
            <a:endParaRPr lang="en-GB"/>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307777"/>
          </a:xfrm>
        </p:spPr>
        <p:txBody>
          <a:bodyPr vert="horz" lIns="0" tIns="0" rIns="0" bIns="0" rtlCol="0" anchor="t">
            <a:spAutoFit/>
          </a:bodyPr>
          <a:lstStyle/>
          <a:p>
            <a:r>
              <a:rPr lang="en-US"/>
              <a:t>Preparer and Reviewer profiles</a:t>
            </a:r>
          </a:p>
        </p:txBody>
      </p:sp>
      <p:sp>
        <p:nvSpPr>
          <p:cNvPr id="14" name="Rectangle 13">
            <a:extLst>
              <a:ext uri="{FF2B5EF4-FFF2-40B4-BE49-F238E27FC236}">
                <a16:creationId xmlns:a16="http://schemas.microsoft.com/office/drawing/2014/main" id="{3FC934C2-9347-45C2-16B5-7EE9458D8EAD}"/>
              </a:ext>
            </a:extLst>
          </p:cNvPr>
          <p:cNvSpPr/>
          <p:nvPr/>
        </p:nvSpPr>
        <p:spPr>
          <a:xfrm>
            <a:off x="533400" y="1566318"/>
            <a:ext cx="5375635" cy="395915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lang="en-GB" sz="1600" b="1">
                <a:solidFill>
                  <a:schemeClr val="accent1"/>
                </a:solidFill>
                <a:cs typeface="Arial"/>
              </a:rPr>
              <a:t>Preparer Profile:</a:t>
            </a:r>
          </a:p>
          <a:p>
            <a:pPr marL="285750" indent="-285750">
              <a:spcBef>
                <a:spcPts val="600"/>
              </a:spcBef>
              <a:buFont typeface="Wingdings" panose="05000000000000000000" pitchFamily="2" charset="2"/>
              <a:buChar char="§"/>
            </a:pPr>
            <a:r>
              <a:rPr lang="en-GB" sz="1600">
                <a:solidFill>
                  <a:schemeClr val="tx1"/>
                </a:solidFill>
                <a:cs typeface="Arial"/>
              </a:rPr>
              <a:t>File preparers are assigned specific obligations (submissions)</a:t>
            </a:r>
            <a:r>
              <a:rPr lang="en-GB" sz="1600">
                <a:solidFill>
                  <a:schemeClr val="accent1"/>
                </a:solidFill>
                <a:cs typeface="Arial"/>
              </a:rPr>
              <a:t> </a:t>
            </a:r>
            <a:r>
              <a:rPr lang="en-GB" sz="1600">
                <a:solidFill>
                  <a:schemeClr val="tx1"/>
                </a:solidFill>
                <a:cs typeface="Arial"/>
              </a:rPr>
              <a:t>for their Syndicate for a specific due date</a:t>
            </a:r>
          </a:p>
          <a:p>
            <a:pPr marL="285750" indent="-285750">
              <a:spcBef>
                <a:spcPts val="600"/>
              </a:spcBef>
              <a:buFont typeface="Wingdings" panose="05000000000000000000" pitchFamily="2" charset="2"/>
              <a:buChar char="§"/>
            </a:pPr>
            <a:r>
              <a:rPr lang="en-GB" sz="1600">
                <a:solidFill>
                  <a:schemeClr val="tx1"/>
                </a:solidFill>
                <a:cs typeface="Arial"/>
              </a:rPr>
              <a:t>Preparers can </a:t>
            </a:r>
            <a:r>
              <a:rPr lang="en-GB" sz="1600" b="1">
                <a:solidFill>
                  <a:schemeClr val="tx1"/>
                </a:solidFill>
                <a:cs typeface="Arial"/>
              </a:rPr>
              <a:t>upload</a:t>
            </a:r>
            <a:r>
              <a:rPr lang="en-GB" sz="1600">
                <a:solidFill>
                  <a:schemeClr val="tx1"/>
                </a:solidFill>
                <a:cs typeface="Arial"/>
              </a:rPr>
              <a:t> filings but </a:t>
            </a:r>
            <a:r>
              <a:rPr lang="en-GB" sz="1600" b="1">
                <a:solidFill>
                  <a:schemeClr val="tx1"/>
                </a:solidFill>
                <a:cs typeface="Arial"/>
              </a:rPr>
              <a:t>cannot</a:t>
            </a:r>
            <a:r>
              <a:rPr lang="en-GB" sz="1600">
                <a:solidFill>
                  <a:schemeClr val="tx1"/>
                </a:solidFill>
                <a:cs typeface="Arial"/>
              </a:rPr>
              <a:t> submit them to Lloyd’s.</a:t>
            </a:r>
          </a:p>
          <a:p>
            <a:pPr marL="285750" indent="-285750">
              <a:spcBef>
                <a:spcPts val="600"/>
              </a:spcBef>
              <a:buFont typeface="Wingdings" panose="05000000000000000000" pitchFamily="2" charset="2"/>
              <a:buChar char="§"/>
            </a:pPr>
            <a:r>
              <a:rPr lang="en-GB" sz="1600">
                <a:solidFill>
                  <a:schemeClr val="tx1"/>
                </a:solidFill>
                <a:cs typeface="Arial"/>
              </a:rPr>
              <a:t>Preparers can review the validations report and clear errors prior to approver’s submission to Lloyd’s. This may include re-tagging or uploading a new file, if required.</a:t>
            </a: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a:spcBef>
                <a:spcPts val="600"/>
              </a:spcBef>
            </a:pPr>
            <a:endParaRPr lang="en-GB" sz="1500">
              <a:solidFill>
                <a:schemeClr val="tx1"/>
              </a:solidFill>
              <a:cs typeface="Arial"/>
            </a:endParaRPr>
          </a:p>
        </p:txBody>
      </p:sp>
      <p:sp>
        <p:nvSpPr>
          <p:cNvPr id="2" name="Rectangle 1">
            <a:extLst>
              <a:ext uri="{FF2B5EF4-FFF2-40B4-BE49-F238E27FC236}">
                <a16:creationId xmlns:a16="http://schemas.microsoft.com/office/drawing/2014/main" id="{75756039-DB82-86BC-D07D-048CB5DC559A}"/>
              </a:ext>
            </a:extLst>
          </p:cNvPr>
          <p:cNvSpPr/>
          <p:nvPr/>
        </p:nvSpPr>
        <p:spPr>
          <a:xfrm>
            <a:off x="6170407" y="1573833"/>
            <a:ext cx="5523118" cy="395128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lang="en-GB" sz="1600" b="1">
                <a:solidFill>
                  <a:schemeClr val="accent1"/>
                </a:solidFill>
                <a:cs typeface="Arial"/>
              </a:rPr>
              <a:t>Approver Profile:</a:t>
            </a:r>
          </a:p>
          <a:p>
            <a:pPr marL="285750" indent="-285750">
              <a:spcBef>
                <a:spcPts val="600"/>
              </a:spcBef>
              <a:buFont typeface="Wingdings" panose="05000000000000000000" pitchFamily="2" charset="2"/>
              <a:buChar char="§"/>
            </a:pPr>
            <a:r>
              <a:rPr lang="en-GB" sz="1600">
                <a:solidFill>
                  <a:schemeClr val="tx1"/>
                </a:solidFill>
                <a:cs typeface="Arial"/>
              </a:rPr>
              <a:t>Approvers are also assigned specific obligations (submissions) for their Syndicate for a specific due date.</a:t>
            </a:r>
          </a:p>
          <a:p>
            <a:pPr marL="285750" indent="-285750">
              <a:spcBef>
                <a:spcPts val="600"/>
              </a:spcBef>
              <a:buFont typeface="Wingdings" panose="05000000000000000000" pitchFamily="2" charset="2"/>
              <a:buChar char="§"/>
            </a:pPr>
            <a:r>
              <a:rPr lang="en-GB" sz="1600">
                <a:solidFill>
                  <a:schemeClr val="tx1"/>
                </a:solidFill>
                <a:cs typeface="Arial"/>
              </a:rPr>
              <a:t>Approvers will be required to allocate obligations to the preparers – see slide 10.</a:t>
            </a:r>
          </a:p>
          <a:p>
            <a:pPr marL="285750" indent="-285750">
              <a:spcBef>
                <a:spcPts val="600"/>
              </a:spcBef>
              <a:buFont typeface="Wingdings" panose="05000000000000000000" pitchFamily="2" charset="2"/>
              <a:buChar char="§"/>
            </a:pPr>
            <a:r>
              <a:rPr lang="en-GB" sz="1600">
                <a:solidFill>
                  <a:schemeClr val="tx1"/>
                </a:solidFill>
                <a:cs typeface="Arial"/>
              </a:rPr>
              <a:t>Only approvers can </a:t>
            </a:r>
            <a:r>
              <a:rPr lang="en-GB" sz="1600" b="1">
                <a:solidFill>
                  <a:schemeClr val="tx1"/>
                </a:solidFill>
                <a:cs typeface="Arial"/>
              </a:rPr>
              <a:t>submit</a:t>
            </a:r>
            <a:r>
              <a:rPr lang="en-GB" sz="1600">
                <a:solidFill>
                  <a:schemeClr val="tx1"/>
                </a:solidFill>
                <a:cs typeface="Arial"/>
              </a:rPr>
              <a:t> filings directly to Lloyd’s.</a:t>
            </a:r>
          </a:p>
          <a:p>
            <a:pPr marL="285750" indent="-285750">
              <a:spcBef>
                <a:spcPts val="600"/>
              </a:spcBef>
              <a:buFont typeface="Wingdings" panose="05000000000000000000" pitchFamily="2" charset="2"/>
              <a:buChar char="§"/>
            </a:pPr>
            <a:r>
              <a:rPr lang="en-GB" sz="1600">
                <a:solidFill>
                  <a:schemeClr val="tx1"/>
                </a:solidFill>
                <a:cs typeface="Arial"/>
              </a:rPr>
              <a:t>Approvers can review the validations report and request that preparers clear errors prior to submission to Lloyd’s. This may include re-tagging or uploading a new file, if required</a:t>
            </a:r>
          </a:p>
          <a:p>
            <a:pPr marL="285750" indent="-285750">
              <a:spcBef>
                <a:spcPts val="600"/>
              </a:spcBef>
              <a:buFont typeface="Wingdings" panose="05000000000000000000" pitchFamily="2" charset="2"/>
              <a:buChar char="§"/>
            </a:pPr>
            <a:r>
              <a:rPr lang="en-GB" sz="1600">
                <a:solidFill>
                  <a:schemeClr val="tx1"/>
                </a:solidFill>
                <a:cs typeface="Arial"/>
              </a:rPr>
              <a:t>When an approver clicks the submission button, it serves as confirmation to Lloyd’s that any validations that are uncleared have been reviewed and accepted.</a:t>
            </a: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a:spcBef>
                <a:spcPts val="600"/>
              </a:spcBef>
            </a:pPr>
            <a:endParaRPr lang="en-GB" sz="1500" b="1">
              <a:solidFill>
                <a:schemeClr val="tx1"/>
              </a:solidFill>
              <a:cs typeface="Arial"/>
            </a:endParaRPr>
          </a:p>
          <a:p>
            <a:pPr marL="1200150" lvl="2" indent="-285750">
              <a:spcBef>
                <a:spcPts val="600"/>
              </a:spcBef>
              <a:buFont typeface="Wingdings" panose="05000000000000000000" pitchFamily="2" charset="2"/>
              <a:buChar char="§"/>
            </a:pPr>
            <a:endParaRPr lang="en-GB" sz="1500">
              <a:solidFill>
                <a:schemeClr val="tx1"/>
              </a:solidFill>
              <a:cs typeface="Arial"/>
            </a:endParaRPr>
          </a:p>
        </p:txBody>
      </p:sp>
      <p:sp>
        <p:nvSpPr>
          <p:cNvPr id="4" name="Rectangle 3">
            <a:extLst>
              <a:ext uri="{FF2B5EF4-FFF2-40B4-BE49-F238E27FC236}">
                <a16:creationId xmlns:a16="http://schemas.microsoft.com/office/drawing/2014/main" id="{4BF608D8-337A-3CB4-1528-88985DCBD223}"/>
              </a:ext>
            </a:extLst>
          </p:cNvPr>
          <p:cNvSpPr/>
          <p:nvPr/>
        </p:nvSpPr>
        <p:spPr>
          <a:xfrm>
            <a:off x="539874" y="5832132"/>
            <a:ext cx="11166599" cy="879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600"/>
              </a:spcBef>
            </a:pPr>
            <a:r>
              <a:rPr lang="en-GB" sz="1500" b="1">
                <a:solidFill>
                  <a:schemeClr val="tx1"/>
                </a:solidFill>
                <a:cs typeface="Arial"/>
              </a:rPr>
              <a:t>Note: </a:t>
            </a:r>
            <a:r>
              <a:rPr lang="en-GB" sz="1500">
                <a:solidFill>
                  <a:schemeClr val="tx1"/>
                </a:solidFill>
                <a:cs typeface="Arial"/>
              </a:rPr>
              <a:t>A user </a:t>
            </a:r>
            <a:r>
              <a:rPr lang="en-GB" sz="1500" b="1">
                <a:solidFill>
                  <a:schemeClr val="tx1"/>
                </a:solidFill>
                <a:cs typeface="Arial"/>
              </a:rPr>
              <a:t>cannot</a:t>
            </a:r>
            <a:r>
              <a:rPr lang="en-GB" sz="1500">
                <a:solidFill>
                  <a:schemeClr val="tx1"/>
                </a:solidFill>
                <a:cs typeface="Arial"/>
              </a:rPr>
              <a:t> be setup in </a:t>
            </a:r>
            <a:r>
              <a:rPr lang="en-GB" sz="1500" err="1">
                <a:solidFill>
                  <a:schemeClr val="tx1"/>
                </a:solidFill>
                <a:cs typeface="Arial"/>
              </a:rPr>
              <a:t>CoreFiling</a:t>
            </a:r>
            <a:r>
              <a:rPr lang="en-GB" sz="1500">
                <a:solidFill>
                  <a:schemeClr val="tx1"/>
                </a:solidFill>
                <a:cs typeface="Arial"/>
              </a:rPr>
              <a:t> with both profiles  </a:t>
            </a:r>
          </a:p>
          <a:p>
            <a:pPr>
              <a:spcBef>
                <a:spcPts val="600"/>
              </a:spcBef>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a:spcBef>
                <a:spcPts val="600"/>
              </a:spcBef>
            </a:pPr>
            <a:endParaRPr lang="en-GB" sz="1500" b="1">
              <a:solidFill>
                <a:schemeClr val="tx1"/>
              </a:solidFill>
              <a:cs typeface="Arial"/>
            </a:endParaRPr>
          </a:p>
          <a:p>
            <a:pPr marL="1200150" lvl="2" indent="-285750">
              <a:spcBef>
                <a:spcPts val="600"/>
              </a:spcBef>
              <a:buFont typeface="Wingdings" panose="05000000000000000000" pitchFamily="2" charset="2"/>
              <a:buChar char="§"/>
            </a:pPr>
            <a:endParaRPr lang="en-GB" sz="1500">
              <a:solidFill>
                <a:schemeClr val="tx1"/>
              </a:solidFill>
              <a:cs typeface="Arial"/>
            </a:endParaRPr>
          </a:p>
        </p:txBody>
      </p:sp>
    </p:spTree>
    <p:extLst>
      <p:ext uri="{BB962C8B-B14F-4D97-AF65-F5344CB8AC3E}">
        <p14:creationId xmlns:p14="http://schemas.microsoft.com/office/powerpoint/2010/main" val="308822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p:txBody>
          <a:bodyPr/>
          <a:lstStyle/>
          <a:p>
            <a:r>
              <a:rPr lang="en-GB">
                <a:ea typeface="+mj-lt"/>
                <a:cs typeface="+mj-lt"/>
              </a:rPr>
              <a:t>Obligations</a:t>
            </a:r>
            <a:endParaRPr lang="en-GB"/>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307777"/>
          </a:xfrm>
        </p:spPr>
        <p:txBody>
          <a:bodyPr vert="horz" lIns="0" tIns="0" rIns="0" bIns="0" rtlCol="0" anchor="t">
            <a:spAutoFit/>
          </a:bodyPr>
          <a:lstStyle/>
          <a:p>
            <a:r>
              <a:rPr lang="en-US"/>
              <a:t>What are they?</a:t>
            </a:r>
          </a:p>
        </p:txBody>
      </p:sp>
      <p:sp>
        <p:nvSpPr>
          <p:cNvPr id="14" name="Rectangle 13">
            <a:extLst>
              <a:ext uri="{FF2B5EF4-FFF2-40B4-BE49-F238E27FC236}">
                <a16:creationId xmlns:a16="http://schemas.microsoft.com/office/drawing/2014/main" id="{3FC934C2-9347-45C2-16B5-7EE9458D8EAD}"/>
              </a:ext>
            </a:extLst>
          </p:cNvPr>
          <p:cNvSpPr/>
          <p:nvPr/>
        </p:nvSpPr>
        <p:spPr>
          <a:xfrm>
            <a:off x="533399" y="1558127"/>
            <a:ext cx="11166599" cy="194855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Wingdings" panose="05000000000000000000" pitchFamily="2" charset="2"/>
              <a:buChar char="§"/>
            </a:pPr>
            <a:r>
              <a:rPr lang="en-GB" sz="1600" b="1">
                <a:solidFill>
                  <a:schemeClr val="accent1"/>
                </a:solidFill>
                <a:cs typeface="Arial"/>
              </a:rPr>
              <a:t>Obligations</a:t>
            </a:r>
            <a:r>
              <a:rPr lang="en-GB" sz="1600">
                <a:solidFill>
                  <a:schemeClr val="tx1"/>
                </a:solidFill>
                <a:cs typeface="Arial"/>
              </a:rPr>
              <a:t>: Lloyd’s require these financial reporting filings to be submitted by the due date (as indicated)</a:t>
            </a:r>
          </a:p>
          <a:p>
            <a:pPr marL="285750" indent="-285750">
              <a:spcBef>
                <a:spcPts val="600"/>
              </a:spcBef>
              <a:buFont typeface="Wingdings" panose="05000000000000000000" pitchFamily="2" charset="2"/>
              <a:buChar char="§"/>
            </a:pPr>
            <a:r>
              <a:rPr lang="en-GB" sz="1600">
                <a:solidFill>
                  <a:schemeClr val="tx1"/>
                </a:solidFill>
                <a:cs typeface="Arial"/>
              </a:rPr>
              <a:t>These obligations include:</a:t>
            </a:r>
          </a:p>
          <a:p>
            <a:pPr marL="742950" lvl="1" indent="-285750">
              <a:spcBef>
                <a:spcPts val="600"/>
              </a:spcBef>
              <a:buFont typeface="Courier New" panose="02070309020205020404" pitchFamily="49" charset="0"/>
              <a:buChar char="o"/>
            </a:pPr>
            <a:r>
              <a:rPr lang="en-GB" sz="1600">
                <a:solidFill>
                  <a:schemeClr val="tx1"/>
                </a:solidFill>
                <a:cs typeface="Arial"/>
              </a:rPr>
              <a:t>iXBRL Syndicate Accounts (Interim and Annual) </a:t>
            </a:r>
          </a:p>
          <a:p>
            <a:pPr marL="742950" lvl="1" indent="-285750">
              <a:spcBef>
                <a:spcPts val="600"/>
              </a:spcBef>
              <a:buFont typeface="Courier New" panose="02070309020205020404" pitchFamily="49" charset="0"/>
              <a:buChar char="o"/>
            </a:pPr>
            <a:r>
              <a:rPr lang="en-GB" sz="1600">
                <a:solidFill>
                  <a:schemeClr val="tx1"/>
                </a:solidFill>
                <a:cs typeface="Arial"/>
              </a:rPr>
              <a:t>XBRL Schedule 3 (Annual only) (if applicable)</a:t>
            </a:r>
          </a:p>
          <a:p>
            <a:pPr marL="285750" indent="-285750">
              <a:spcBef>
                <a:spcPts val="600"/>
              </a:spcBef>
              <a:buFont typeface="Wingdings" panose="05000000000000000000" pitchFamily="2" charset="2"/>
              <a:buChar char="§"/>
            </a:pPr>
            <a:r>
              <a:rPr lang="en-GB" sz="1600">
                <a:solidFill>
                  <a:schemeClr val="tx1"/>
                </a:solidFill>
                <a:cs typeface="Arial"/>
              </a:rPr>
              <a:t>Next to the obligations the due date and the status of the current report is shown</a:t>
            </a: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a:spcBef>
                <a:spcPts val="600"/>
              </a:spcBef>
            </a:pPr>
            <a:endParaRPr lang="en-GB" sz="1500" b="1">
              <a:solidFill>
                <a:schemeClr val="tx1"/>
              </a:solidFill>
              <a:cs typeface="Arial"/>
            </a:endParaRPr>
          </a:p>
          <a:p>
            <a:pPr marL="1200150" lvl="2" indent="-285750">
              <a:spcBef>
                <a:spcPts val="600"/>
              </a:spcBef>
              <a:buFont typeface="Wingdings" panose="05000000000000000000" pitchFamily="2" charset="2"/>
              <a:buChar char="§"/>
            </a:pPr>
            <a:endParaRPr lang="en-GB" sz="1500">
              <a:solidFill>
                <a:schemeClr val="tx1"/>
              </a:solidFill>
              <a:cs typeface="Arial"/>
            </a:endParaRPr>
          </a:p>
        </p:txBody>
      </p:sp>
      <p:pic>
        <p:nvPicPr>
          <p:cNvPr id="6" name="Picture 5">
            <a:extLst>
              <a:ext uri="{FF2B5EF4-FFF2-40B4-BE49-F238E27FC236}">
                <a16:creationId xmlns:a16="http://schemas.microsoft.com/office/drawing/2014/main" id="{89199D62-726E-073F-BE4D-4813A39E2A3B}"/>
              </a:ext>
            </a:extLst>
          </p:cNvPr>
          <p:cNvPicPr>
            <a:picLocks noChangeAspect="1"/>
          </p:cNvPicPr>
          <p:nvPr/>
        </p:nvPicPr>
        <p:blipFill>
          <a:blip r:embed="rId3"/>
          <a:stretch>
            <a:fillRect/>
          </a:stretch>
        </p:blipFill>
        <p:spPr>
          <a:xfrm>
            <a:off x="533399" y="3762701"/>
            <a:ext cx="11386320" cy="2316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FFEEF136-4F93-6843-8A8B-63EDE5248C7B}"/>
              </a:ext>
            </a:extLst>
          </p:cNvPr>
          <p:cNvSpPr/>
          <p:nvPr/>
        </p:nvSpPr>
        <p:spPr>
          <a:xfrm>
            <a:off x="1242204" y="3793666"/>
            <a:ext cx="595224" cy="276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7077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a:xfrm>
            <a:off x="539999" y="540000"/>
            <a:ext cx="11160000" cy="560905"/>
          </a:xfrm>
        </p:spPr>
        <p:txBody>
          <a:bodyPr/>
          <a:lstStyle/>
          <a:p>
            <a:r>
              <a:rPr lang="en-GB">
                <a:ea typeface="+mj-lt"/>
                <a:cs typeface="+mj-lt"/>
              </a:rPr>
              <a:t>Validations</a:t>
            </a:r>
            <a:endParaRPr lang="en-GB"/>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307777"/>
          </a:xfrm>
        </p:spPr>
        <p:txBody>
          <a:bodyPr vert="horz" lIns="0" tIns="0" rIns="0" bIns="0" rtlCol="0" anchor="t">
            <a:spAutoFit/>
          </a:bodyPr>
          <a:lstStyle/>
          <a:p>
            <a:r>
              <a:rPr lang="en-US">
                <a:cs typeface="Arial"/>
              </a:rPr>
              <a:t>Types of validation</a:t>
            </a:r>
            <a:endParaRPr lang="en-US"/>
          </a:p>
        </p:txBody>
      </p:sp>
      <p:sp>
        <p:nvSpPr>
          <p:cNvPr id="14" name="Rectangle 13">
            <a:extLst>
              <a:ext uri="{FF2B5EF4-FFF2-40B4-BE49-F238E27FC236}">
                <a16:creationId xmlns:a16="http://schemas.microsoft.com/office/drawing/2014/main" id="{3FC934C2-9347-45C2-16B5-7EE9458D8EAD}"/>
              </a:ext>
            </a:extLst>
          </p:cNvPr>
          <p:cNvSpPr/>
          <p:nvPr/>
        </p:nvSpPr>
        <p:spPr>
          <a:xfrm>
            <a:off x="526926" y="1451168"/>
            <a:ext cx="11166599" cy="580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Wingdings" panose="05000000000000000000" pitchFamily="2" charset="2"/>
              <a:buChar char="§"/>
            </a:pPr>
            <a:r>
              <a:rPr lang="en-GB" sz="1500">
                <a:solidFill>
                  <a:schemeClr val="tx1"/>
                </a:solidFill>
                <a:cs typeface="Arial"/>
              </a:rPr>
              <a:t>Key validation checks have been configured within the portal, to ensure the uploaded tagged files meet Lloyd’s minimum requirements. There are three types of validations:</a:t>
            </a:r>
          </a:p>
          <a:p>
            <a:pPr marL="742950" lvl="1" indent="-285750">
              <a:spcBef>
                <a:spcPts val="600"/>
              </a:spcBef>
              <a:buClr>
                <a:schemeClr val="tx1"/>
              </a:buClr>
              <a:buFont typeface="Courier New" panose="02070309020205020404" pitchFamily="49" charset="0"/>
              <a:buChar char="o"/>
            </a:pPr>
            <a:endParaRPr lang="en-GB" sz="1500">
              <a:solidFill>
                <a:schemeClr val="tx1"/>
              </a:solidFill>
              <a:cs typeface="Arial"/>
            </a:endParaRPr>
          </a:p>
          <a:p>
            <a:pPr marL="1200150" lvl="2" indent="-285750">
              <a:spcBef>
                <a:spcPts val="600"/>
              </a:spcBef>
              <a:buClr>
                <a:schemeClr val="tx1"/>
              </a:buClr>
              <a:buFont typeface="Wingdings" panose="05000000000000000000" pitchFamily="2" charset="2"/>
              <a:buChar char="Ø"/>
            </a:pPr>
            <a:endParaRPr lang="en-GB" sz="1500">
              <a:solidFill>
                <a:schemeClr val="tx1"/>
              </a:solidFill>
              <a:cs typeface="Arial"/>
            </a:endParaRPr>
          </a:p>
          <a:p>
            <a:pPr marL="1200150" lvl="2" indent="-285750">
              <a:spcBef>
                <a:spcPts val="600"/>
              </a:spcBef>
              <a:buClr>
                <a:schemeClr val="tx1"/>
              </a:buClr>
              <a:buFont typeface="Wingdings" panose="05000000000000000000" pitchFamily="2" charset="2"/>
              <a:buChar char="Ø"/>
            </a:pPr>
            <a:endParaRPr lang="en-GB" sz="1500">
              <a:solidFill>
                <a:schemeClr val="tx1"/>
              </a:solidFill>
              <a:cs typeface="Arial"/>
            </a:endParaRPr>
          </a:p>
          <a:p>
            <a:pPr marL="1200150" lvl="2" indent="-285750">
              <a:spcBef>
                <a:spcPts val="600"/>
              </a:spcBef>
              <a:buClr>
                <a:schemeClr val="tx1"/>
              </a:buClr>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a:spcBef>
                <a:spcPts val="600"/>
              </a:spcBef>
            </a:pPr>
            <a:endParaRPr lang="en-GB" sz="1500" b="1">
              <a:solidFill>
                <a:schemeClr val="accent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a:spcBef>
                <a:spcPts val="600"/>
              </a:spcBef>
            </a:pPr>
            <a:endParaRPr lang="en-GB" sz="1500" b="1">
              <a:solidFill>
                <a:schemeClr val="tx1"/>
              </a:solidFill>
              <a:cs typeface="Arial"/>
            </a:endParaRPr>
          </a:p>
          <a:p>
            <a:pPr marL="1200150" lvl="2" indent="-285750">
              <a:spcBef>
                <a:spcPts val="600"/>
              </a:spcBef>
              <a:buFont typeface="Wingdings" panose="05000000000000000000" pitchFamily="2" charset="2"/>
              <a:buChar char="§"/>
            </a:pPr>
            <a:endParaRPr lang="en-GB" sz="1500">
              <a:solidFill>
                <a:schemeClr val="tx1"/>
              </a:solidFill>
              <a:cs typeface="Arial"/>
            </a:endParaRPr>
          </a:p>
        </p:txBody>
      </p:sp>
      <p:graphicFrame>
        <p:nvGraphicFramePr>
          <p:cNvPr id="2" name="Diagram 1">
            <a:extLst>
              <a:ext uri="{FF2B5EF4-FFF2-40B4-BE49-F238E27FC236}">
                <a16:creationId xmlns:a16="http://schemas.microsoft.com/office/drawing/2014/main" id="{70E62817-69FD-1CE1-3CB0-E74282BCC782}"/>
              </a:ext>
            </a:extLst>
          </p:cNvPr>
          <p:cNvGraphicFramePr/>
          <p:nvPr>
            <p:extLst>
              <p:ext uri="{D42A27DB-BD31-4B8C-83A1-F6EECF244321}">
                <p14:modId xmlns:p14="http://schemas.microsoft.com/office/powerpoint/2010/main" val="3764274506"/>
              </p:ext>
            </p:extLst>
          </p:nvPr>
        </p:nvGraphicFramePr>
        <p:xfrm>
          <a:off x="719708" y="1741592"/>
          <a:ext cx="10752584" cy="3871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B006764-5287-B773-739A-FD3EEA47AD71}"/>
              </a:ext>
            </a:extLst>
          </p:cNvPr>
          <p:cNvSpPr/>
          <p:nvPr/>
        </p:nvSpPr>
        <p:spPr>
          <a:xfrm>
            <a:off x="713357" y="5212529"/>
            <a:ext cx="3295609" cy="6796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tx1"/>
                </a:solidFill>
              </a:rPr>
              <a:t>Blocking validations </a:t>
            </a:r>
            <a:r>
              <a:rPr lang="en-GB" sz="1400">
                <a:solidFill>
                  <a:schemeClr val="tx1"/>
                </a:solidFill>
              </a:rPr>
              <a:t>will require the file to be corrected and re-uploaded before submission.</a:t>
            </a:r>
          </a:p>
        </p:txBody>
      </p:sp>
      <p:sp>
        <p:nvSpPr>
          <p:cNvPr id="48" name="Rectangle 47">
            <a:extLst>
              <a:ext uri="{FF2B5EF4-FFF2-40B4-BE49-F238E27FC236}">
                <a16:creationId xmlns:a16="http://schemas.microsoft.com/office/drawing/2014/main" id="{3867F443-3CCD-27AD-086F-658015FBA37A}"/>
              </a:ext>
            </a:extLst>
          </p:cNvPr>
          <p:cNvSpPr/>
          <p:nvPr/>
        </p:nvSpPr>
        <p:spPr>
          <a:xfrm>
            <a:off x="4445000" y="5202882"/>
            <a:ext cx="7033643" cy="6796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tx1"/>
                </a:solidFill>
              </a:rPr>
              <a:t>Warning validations </a:t>
            </a:r>
            <a:r>
              <a:rPr lang="en-GB" sz="1400">
                <a:solidFill>
                  <a:schemeClr val="tx1"/>
                </a:solidFill>
              </a:rPr>
              <a:t>need to be reviewed and accepted by the approver before submission.</a:t>
            </a:r>
            <a:endParaRPr lang="en-US" sz="1400">
              <a:solidFill>
                <a:schemeClr val="tx1"/>
              </a:solidFill>
            </a:endParaRPr>
          </a:p>
        </p:txBody>
      </p:sp>
      <p:sp>
        <p:nvSpPr>
          <p:cNvPr id="6" name="Multiplication Sign 5">
            <a:extLst>
              <a:ext uri="{FF2B5EF4-FFF2-40B4-BE49-F238E27FC236}">
                <a16:creationId xmlns:a16="http://schemas.microsoft.com/office/drawing/2014/main" id="{210A2DB4-7AD5-D800-3487-801D954900C9}"/>
              </a:ext>
            </a:extLst>
          </p:cNvPr>
          <p:cNvSpPr/>
          <p:nvPr/>
        </p:nvSpPr>
        <p:spPr>
          <a:xfrm>
            <a:off x="3346497" y="4830542"/>
            <a:ext cx="662469" cy="49347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7" name="Isosceles Triangle 6">
            <a:extLst>
              <a:ext uri="{FF2B5EF4-FFF2-40B4-BE49-F238E27FC236}">
                <a16:creationId xmlns:a16="http://schemas.microsoft.com/office/drawing/2014/main" id="{BDFE3193-7475-E93F-65A2-489B5C6D12C4}"/>
              </a:ext>
            </a:extLst>
          </p:cNvPr>
          <p:cNvSpPr/>
          <p:nvPr/>
        </p:nvSpPr>
        <p:spPr>
          <a:xfrm>
            <a:off x="7064613" y="4905301"/>
            <a:ext cx="555812" cy="418556"/>
          </a:xfrm>
          <a:prstGeom prst="triangle">
            <a:avLst/>
          </a:prstGeom>
          <a:solidFill>
            <a:srgbClr val="FFC62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8" name="Isosceles Triangle 7">
            <a:extLst>
              <a:ext uri="{FF2B5EF4-FFF2-40B4-BE49-F238E27FC236}">
                <a16:creationId xmlns:a16="http://schemas.microsoft.com/office/drawing/2014/main" id="{BD5394AA-E13F-A94E-0BD6-F8D353D6A843}"/>
              </a:ext>
            </a:extLst>
          </p:cNvPr>
          <p:cNvSpPr/>
          <p:nvPr/>
        </p:nvSpPr>
        <p:spPr>
          <a:xfrm>
            <a:off x="10826159" y="4868003"/>
            <a:ext cx="555812" cy="418556"/>
          </a:xfrm>
          <a:prstGeom prst="triangle">
            <a:avLst/>
          </a:prstGeom>
          <a:solidFill>
            <a:srgbClr val="FFC62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9" name="TextBox 8">
            <a:extLst>
              <a:ext uri="{FF2B5EF4-FFF2-40B4-BE49-F238E27FC236}">
                <a16:creationId xmlns:a16="http://schemas.microsoft.com/office/drawing/2014/main" id="{CA31670B-DD0D-FF08-8F0E-DA43A0084816}"/>
              </a:ext>
            </a:extLst>
          </p:cNvPr>
          <p:cNvSpPr txBox="1"/>
          <p:nvPr/>
        </p:nvSpPr>
        <p:spPr>
          <a:xfrm>
            <a:off x="1549402" y="5917890"/>
            <a:ext cx="9929241" cy="800219"/>
          </a:xfrm>
          <a:prstGeom prst="rect">
            <a:avLst/>
          </a:prstGeom>
          <a:noFill/>
          <a:ln w="12700">
            <a:solidFill>
              <a:schemeClr val="accent1"/>
            </a:solidFill>
          </a:ln>
        </p:spPr>
        <p:txBody>
          <a:bodyPr wrap="square" rtlCol="0">
            <a:spAutoFit/>
          </a:bodyPr>
          <a:lstStyle/>
          <a:p>
            <a:pPr marL="107950" indent="-107950" algn="l">
              <a:buFont typeface="Arial" panose="020B0604020202020204" pitchFamily="34" charset="0"/>
              <a:buChar char="•"/>
            </a:pPr>
            <a:r>
              <a:rPr lang="en-GB" sz="1500"/>
              <a:t>In addition to the above Lloyd’s-specific validations, the CoreFiling portal has a number of standard</a:t>
            </a:r>
          </a:p>
          <a:p>
            <a:pPr marL="107950" indent="-107950" algn="l">
              <a:tabLst>
                <a:tab pos="266700" algn="l"/>
              </a:tabLst>
            </a:pPr>
            <a:r>
              <a:rPr lang="en-GB" sz="1500"/>
              <a:t>	validations to ensure the format of the file uploaded meets the standard iXBRL taxonomy format</a:t>
            </a:r>
          </a:p>
          <a:p>
            <a:pPr marL="107950" indent="-107950" algn="l">
              <a:buFont typeface="Arial" panose="020B0604020202020204" pitchFamily="34" charset="0"/>
              <a:buChar char="•"/>
            </a:pPr>
            <a:r>
              <a:rPr lang="en-GB" sz="1500"/>
              <a:t>Fatal errors will require the file to be corrected and re-uploaded before submission</a:t>
            </a:r>
          </a:p>
        </p:txBody>
      </p:sp>
      <p:sp>
        <p:nvSpPr>
          <p:cNvPr id="10" name="TextBox 9">
            <a:extLst>
              <a:ext uri="{FF2B5EF4-FFF2-40B4-BE49-F238E27FC236}">
                <a16:creationId xmlns:a16="http://schemas.microsoft.com/office/drawing/2014/main" id="{4B61021F-D038-257B-7B15-C27F33BDA110}"/>
              </a:ext>
            </a:extLst>
          </p:cNvPr>
          <p:cNvSpPr txBox="1"/>
          <p:nvPr/>
        </p:nvSpPr>
        <p:spPr>
          <a:xfrm>
            <a:off x="719708" y="5915101"/>
            <a:ext cx="781009" cy="800219"/>
          </a:xfrm>
          <a:prstGeom prst="rect">
            <a:avLst/>
          </a:prstGeom>
          <a:solidFill>
            <a:schemeClr val="accent1"/>
          </a:solidFill>
          <a:ln w="12700">
            <a:solidFill>
              <a:schemeClr val="accent1"/>
            </a:solidFill>
          </a:ln>
        </p:spPr>
        <p:txBody>
          <a:bodyPr wrap="square" rtlCol="0" anchor="ctr">
            <a:noAutofit/>
          </a:bodyPr>
          <a:lstStyle/>
          <a:p>
            <a:pPr algn="l"/>
            <a:r>
              <a:rPr lang="en-GB" sz="1500">
                <a:solidFill>
                  <a:schemeClr val="bg1"/>
                </a:solidFill>
              </a:rPr>
              <a:t>Fatal Errors</a:t>
            </a:r>
          </a:p>
        </p:txBody>
      </p:sp>
      <p:sp>
        <p:nvSpPr>
          <p:cNvPr id="11" name="&quot;Not Allowed&quot; Symbol 10">
            <a:extLst>
              <a:ext uri="{FF2B5EF4-FFF2-40B4-BE49-F238E27FC236}">
                <a16:creationId xmlns:a16="http://schemas.microsoft.com/office/drawing/2014/main" id="{F1C478D9-A7D3-6E70-F24C-62DD3D1F02E1}"/>
              </a:ext>
            </a:extLst>
          </p:cNvPr>
          <p:cNvSpPr/>
          <p:nvPr/>
        </p:nvSpPr>
        <p:spPr>
          <a:xfrm>
            <a:off x="10723215" y="6072295"/>
            <a:ext cx="501961" cy="456081"/>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solidFill>
                <a:schemeClr val="tx1"/>
              </a:solidFill>
            </a:endParaRPr>
          </a:p>
        </p:txBody>
      </p:sp>
      <p:pic>
        <p:nvPicPr>
          <p:cNvPr id="13" name="Graphic 12" descr="Exclamation mark with solid fill">
            <a:extLst>
              <a:ext uri="{FF2B5EF4-FFF2-40B4-BE49-F238E27FC236}">
                <a16:creationId xmlns:a16="http://schemas.microsoft.com/office/drawing/2014/main" id="{019ED77F-B36E-950F-CF7C-7E0408ED79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35605" y="5037588"/>
            <a:ext cx="213829" cy="213829"/>
          </a:xfrm>
          <a:prstGeom prst="rect">
            <a:avLst/>
          </a:prstGeom>
        </p:spPr>
      </p:pic>
      <p:pic>
        <p:nvPicPr>
          <p:cNvPr id="15" name="Graphic 14" descr="Exclamation mark with solid fill">
            <a:extLst>
              <a:ext uri="{FF2B5EF4-FFF2-40B4-BE49-F238E27FC236}">
                <a16:creationId xmlns:a16="http://schemas.microsoft.com/office/drawing/2014/main" id="{3AC86F06-DDB6-90FC-2A57-31A9D2EEF7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997151" y="5037587"/>
            <a:ext cx="213829" cy="213829"/>
          </a:xfrm>
          <a:prstGeom prst="rect">
            <a:avLst/>
          </a:prstGeom>
        </p:spPr>
      </p:pic>
    </p:spTree>
    <p:extLst>
      <p:ext uri="{BB962C8B-B14F-4D97-AF65-F5344CB8AC3E}">
        <p14:creationId xmlns:p14="http://schemas.microsoft.com/office/powerpoint/2010/main" val="370730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p:txBody>
          <a:bodyPr/>
          <a:lstStyle/>
          <a:p>
            <a:r>
              <a:rPr lang="en-GB">
                <a:ea typeface="+mj-lt"/>
                <a:cs typeface="+mj-lt"/>
              </a:rPr>
              <a:t>CoreFiling Portal</a:t>
            </a:r>
            <a:endParaRPr lang="en-GB"/>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307777"/>
          </a:xfrm>
        </p:spPr>
        <p:txBody>
          <a:bodyPr vert="horz" lIns="0" tIns="0" rIns="0" bIns="0" rtlCol="0" anchor="t">
            <a:spAutoFit/>
          </a:bodyPr>
          <a:lstStyle/>
          <a:p>
            <a:r>
              <a:rPr lang="en-GB">
                <a:cs typeface="Arial"/>
              </a:rPr>
              <a:t>How to access CoreFiling Portal</a:t>
            </a:r>
            <a:endParaRPr lang="en-US"/>
          </a:p>
        </p:txBody>
      </p:sp>
      <p:pic>
        <p:nvPicPr>
          <p:cNvPr id="9" name="Graphic 8" descr="Bullseye with solid fill">
            <a:extLst>
              <a:ext uri="{FF2B5EF4-FFF2-40B4-BE49-F238E27FC236}">
                <a16:creationId xmlns:a16="http://schemas.microsoft.com/office/drawing/2014/main" id="{3AC26754-3119-AF79-ACD0-57F3803B8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119" y="1614933"/>
            <a:ext cx="618687" cy="618687"/>
          </a:xfrm>
          <a:prstGeom prst="rect">
            <a:avLst/>
          </a:prstGeom>
        </p:spPr>
      </p:pic>
      <p:pic>
        <p:nvPicPr>
          <p:cNvPr id="4" name="Graphic 3" descr="Bullseye with solid fill">
            <a:extLst>
              <a:ext uri="{FF2B5EF4-FFF2-40B4-BE49-F238E27FC236}">
                <a16:creationId xmlns:a16="http://schemas.microsoft.com/office/drawing/2014/main" id="{34DF80A5-3075-432C-DFEF-B9D0C3FA2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119" y="1711189"/>
            <a:ext cx="618687" cy="618687"/>
          </a:xfrm>
          <a:prstGeom prst="rect">
            <a:avLst/>
          </a:prstGeom>
        </p:spPr>
      </p:pic>
      <p:sp>
        <p:nvSpPr>
          <p:cNvPr id="7" name="Rectangle 6">
            <a:extLst>
              <a:ext uri="{FF2B5EF4-FFF2-40B4-BE49-F238E27FC236}">
                <a16:creationId xmlns:a16="http://schemas.microsoft.com/office/drawing/2014/main" id="{51D7FAD7-50D7-1746-5410-12AE449261A9}"/>
              </a:ext>
            </a:extLst>
          </p:cNvPr>
          <p:cNvSpPr/>
          <p:nvPr/>
        </p:nvSpPr>
        <p:spPr>
          <a:xfrm>
            <a:off x="568912" y="1634575"/>
            <a:ext cx="325240" cy="325240"/>
          </a:xfrm>
          <a:prstGeom prst="rect">
            <a:avLst/>
          </a:prstGeom>
          <a:solidFill>
            <a:schemeClr val="accent1"/>
          </a:solidFill>
          <a:ln w="12700">
            <a:solidFill>
              <a:srgbClr val="BA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C934C2-9347-45C2-16B5-7EE9458D8EAD}"/>
              </a:ext>
            </a:extLst>
          </p:cNvPr>
          <p:cNvSpPr/>
          <p:nvPr/>
        </p:nvSpPr>
        <p:spPr>
          <a:xfrm>
            <a:off x="612365" y="1992653"/>
            <a:ext cx="11081159" cy="510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Wingdings" panose="05000000000000000000" pitchFamily="2" charset="2"/>
              <a:buChar char="§"/>
            </a:pPr>
            <a:r>
              <a:rPr lang="en-GB" sz="1500">
                <a:solidFill>
                  <a:schemeClr val="tx1"/>
                </a:solidFill>
                <a:cs typeface="Arial"/>
              </a:rPr>
              <a:t>Once here you will need to click &gt; ‘Sign in’ button on the top right of screen.</a:t>
            </a: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b="1">
              <a:solidFill>
                <a:schemeClr val="tx1"/>
              </a:solidFill>
              <a:cs typeface="Arial"/>
            </a:endParaRPr>
          </a:p>
          <a:p>
            <a:pPr>
              <a:spcBef>
                <a:spcPts val="600"/>
              </a:spcBef>
            </a:pPr>
            <a:r>
              <a:rPr lang="en-GB" sz="1500" b="1">
                <a:solidFill>
                  <a:schemeClr val="tx1"/>
                </a:solidFill>
                <a:cs typeface="Arial"/>
              </a:rPr>
              <a:t>Before logging in, two key steps must be completed (refer to slide 3):</a:t>
            </a:r>
          </a:p>
          <a:p>
            <a:pPr marL="342900" indent="-342900">
              <a:spcBef>
                <a:spcPts val="600"/>
              </a:spcBef>
              <a:buAutoNum type="arabicPeriod"/>
            </a:pPr>
            <a:r>
              <a:rPr lang="en-GB" sz="1500">
                <a:solidFill>
                  <a:schemeClr val="tx1"/>
                </a:solidFill>
                <a:cs typeface="Arial"/>
              </a:rPr>
              <a:t>Set up Multi-Factor Authentication (MFA) via Identity </a:t>
            </a:r>
          </a:p>
          <a:p>
            <a:pPr marL="342900" indent="-342900">
              <a:spcBef>
                <a:spcPts val="600"/>
              </a:spcBef>
              <a:buAutoNum type="arabicPeriod"/>
            </a:pPr>
            <a:r>
              <a:rPr lang="en-GB" sz="1500">
                <a:solidFill>
                  <a:schemeClr val="tx1"/>
                </a:solidFill>
                <a:cs typeface="Arial"/>
              </a:rPr>
              <a:t>Set up your profile within </a:t>
            </a:r>
            <a:r>
              <a:rPr lang="en-GB" sz="1500" err="1">
                <a:solidFill>
                  <a:schemeClr val="tx1"/>
                </a:solidFill>
                <a:cs typeface="Arial"/>
              </a:rPr>
              <a:t>CoreFiling</a:t>
            </a:r>
            <a:r>
              <a:rPr lang="en-GB" sz="1500">
                <a:solidFill>
                  <a:schemeClr val="tx1"/>
                </a:solidFill>
                <a:cs typeface="Arial"/>
              </a:rPr>
              <a:t> (preparer / reviewer)</a:t>
            </a:r>
          </a:p>
          <a:p>
            <a:pPr marL="285750" indent="-285750">
              <a:spcBef>
                <a:spcPts val="600"/>
              </a:spcBef>
              <a:buFont typeface="Wingdings" panose="05000000000000000000" pitchFamily="2" charset="2"/>
              <a:buChar char="§"/>
            </a:pPr>
            <a:endParaRPr lang="en-GB" sz="1500">
              <a:solidFill>
                <a:schemeClr val="tx1"/>
              </a:solidFill>
              <a:cs typeface="Arial"/>
            </a:endParaRPr>
          </a:p>
          <a:p>
            <a:pPr marL="1200150" lvl="2" indent="-285750">
              <a:spcBef>
                <a:spcPts val="600"/>
              </a:spcBef>
              <a:buFont typeface="Wingdings" panose="05000000000000000000" pitchFamily="2" charset="2"/>
              <a:buChar char="§"/>
            </a:pPr>
            <a:endParaRPr lang="en-GB" sz="1500">
              <a:solidFill>
                <a:schemeClr val="tx1"/>
              </a:solidFill>
              <a:cs typeface="Arial"/>
            </a:endParaRPr>
          </a:p>
        </p:txBody>
      </p:sp>
      <p:pic>
        <p:nvPicPr>
          <p:cNvPr id="22" name="Graphic 21" descr="Clipboard Mixed with solid fill">
            <a:extLst>
              <a:ext uri="{FF2B5EF4-FFF2-40B4-BE49-F238E27FC236}">
                <a16:creationId xmlns:a16="http://schemas.microsoft.com/office/drawing/2014/main" id="{6232937B-D0BC-D706-D0D3-6CEE3A3EAD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890" y="1685855"/>
            <a:ext cx="215129" cy="215129"/>
          </a:xfrm>
          <a:prstGeom prst="rect">
            <a:avLst/>
          </a:prstGeom>
        </p:spPr>
      </p:pic>
      <p:sp>
        <p:nvSpPr>
          <p:cNvPr id="11" name="TextBox 10">
            <a:extLst>
              <a:ext uri="{FF2B5EF4-FFF2-40B4-BE49-F238E27FC236}">
                <a16:creationId xmlns:a16="http://schemas.microsoft.com/office/drawing/2014/main" id="{8F27A6A8-5962-361F-498B-781077816226}"/>
              </a:ext>
            </a:extLst>
          </p:cNvPr>
          <p:cNvSpPr txBox="1"/>
          <p:nvPr/>
        </p:nvSpPr>
        <p:spPr>
          <a:xfrm>
            <a:off x="912394" y="1628684"/>
            <a:ext cx="10836359" cy="369332"/>
          </a:xfrm>
          <a:prstGeom prst="rect">
            <a:avLst/>
          </a:prstGeom>
          <a:noFill/>
        </p:spPr>
        <p:txBody>
          <a:bodyPr wrap="square" lIns="91440" tIns="45720" rIns="91440" bIns="45720" anchor="t">
            <a:spAutoFit/>
          </a:bodyPr>
          <a:lstStyle/>
          <a:p>
            <a:r>
              <a:rPr lang="en-GB" sz="1800" b="1">
                <a:solidFill>
                  <a:schemeClr val="accent1"/>
                </a:solidFill>
                <a:cs typeface="Arial"/>
              </a:rPr>
              <a:t>Access to via</a:t>
            </a:r>
            <a:r>
              <a:rPr lang="en-GB" b="1">
                <a:solidFill>
                  <a:schemeClr val="accent1"/>
                </a:solidFill>
                <a:cs typeface="Arial"/>
              </a:rPr>
              <a:t> link</a:t>
            </a:r>
            <a:r>
              <a:rPr lang="en-GB" sz="1800" b="1">
                <a:solidFill>
                  <a:schemeClr val="accent1"/>
                </a:solidFill>
                <a:cs typeface="Arial"/>
              </a:rPr>
              <a:t>: </a:t>
            </a:r>
            <a:r>
              <a:rPr lang="en-GB">
                <a:hlinkClick r:id="rId7"/>
              </a:rPr>
              <a:t>Home - Lloyd's of London</a:t>
            </a:r>
            <a:endParaRPr lang="en-GB" sz="1800" b="1">
              <a:solidFill>
                <a:schemeClr val="accent1"/>
              </a:solidFill>
              <a:cs typeface="Arial"/>
            </a:endParaRPr>
          </a:p>
        </p:txBody>
      </p:sp>
      <p:pic>
        <p:nvPicPr>
          <p:cNvPr id="6" name="Picture 5">
            <a:extLst>
              <a:ext uri="{FF2B5EF4-FFF2-40B4-BE49-F238E27FC236}">
                <a16:creationId xmlns:a16="http://schemas.microsoft.com/office/drawing/2014/main" id="{81543119-574E-9573-CEAD-4F7A9B4A18B8}"/>
              </a:ext>
            </a:extLst>
          </p:cNvPr>
          <p:cNvPicPr>
            <a:picLocks noChangeAspect="1"/>
          </p:cNvPicPr>
          <p:nvPr/>
        </p:nvPicPr>
        <p:blipFill>
          <a:blip r:embed="rId8"/>
          <a:stretch>
            <a:fillRect/>
          </a:stretch>
        </p:blipFill>
        <p:spPr>
          <a:xfrm>
            <a:off x="782919" y="2365496"/>
            <a:ext cx="10836358" cy="1711938"/>
          </a:xfrm>
          <a:prstGeom prst="rect">
            <a:avLst/>
          </a:prstGeom>
        </p:spPr>
      </p:pic>
      <p:sp>
        <p:nvSpPr>
          <p:cNvPr id="27" name="Rectangle 26">
            <a:extLst>
              <a:ext uri="{FF2B5EF4-FFF2-40B4-BE49-F238E27FC236}">
                <a16:creationId xmlns:a16="http://schemas.microsoft.com/office/drawing/2014/main" id="{12DBC8F2-54CB-A39B-6AB5-51A5337ACF21}"/>
              </a:ext>
            </a:extLst>
          </p:cNvPr>
          <p:cNvSpPr/>
          <p:nvPr/>
        </p:nvSpPr>
        <p:spPr>
          <a:xfrm>
            <a:off x="10702910" y="2396944"/>
            <a:ext cx="706171" cy="6246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29A48F5-5DB1-D716-60FA-596791A68529}"/>
              </a:ext>
            </a:extLst>
          </p:cNvPr>
          <p:cNvSpPr txBox="1"/>
          <p:nvPr/>
        </p:nvSpPr>
        <p:spPr>
          <a:xfrm>
            <a:off x="1363588" y="5909677"/>
            <a:ext cx="10139437" cy="323165"/>
          </a:xfrm>
          <a:prstGeom prst="rect">
            <a:avLst/>
          </a:prstGeom>
          <a:noFill/>
          <a:ln w="12700">
            <a:solidFill>
              <a:schemeClr val="accent1"/>
            </a:solidFill>
          </a:ln>
        </p:spPr>
        <p:txBody>
          <a:bodyPr wrap="square" rtlCol="0" anchor="b">
            <a:spAutoFit/>
          </a:bodyPr>
          <a:lstStyle/>
          <a:p>
            <a:r>
              <a:rPr lang="en-GB" sz="1500"/>
              <a:t>Note: Both MFA (Identity) and CFL username </a:t>
            </a:r>
            <a:r>
              <a:rPr lang="en-GB" sz="1500" b="1"/>
              <a:t>must</a:t>
            </a:r>
            <a:r>
              <a:rPr lang="en-GB" sz="1500"/>
              <a:t> be the same e-mail address for successful login</a:t>
            </a:r>
          </a:p>
        </p:txBody>
      </p:sp>
      <p:sp>
        <p:nvSpPr>
          <p:cNvPr id="10" name="Action Button: Get Information 9">
            <a:hlinkClick r:id="" action="ppaction://noaction" highlightClick="1"/>
            <a:extLst>
              <a:ext uri="{FF2B5EF4-FFF2-40B4-BE49-F238E27FC236}">
                <a16:creationId xmlns:a16="http://schemas.microsoft.com/office/drawing/2014/main" id="{E24BA535-A43A-0CA5-D146-FFB7234771F9}"/>
              </a:ext>
            </a:extLst>
          </p:cNvPr>
          <p:cNvSpPr/>
          <p:nvPr/>
        </p:nvSpPr>
        <p:spPr>
          <a:xfrm>
            <a:off x="647474" y="5909677"/>
            <a:ext cx="551965" cy="342227"/>
          </a:xfrm>
          <a:prstGeom prst="actionButtonInform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Tree>
    <p:extLst>
      <p:ext uri="{BB962C8B-B14F-4D97-AF65-F5344CB8AC3E}">
        <p14:creationId xmlns:p14="http://schemas.microsoft.com/office/powerpoint/2010/main" val="319191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p:txBody>
          <a:bodyPr/>
          <a:lstStyle/>
          <a:p>
            <a:r>
              <a:rPr lang="en-GB">
                <a:ea typeface="+mj-lt"/>
                <a:cs typeface="+mj-lt"/>
              </a:rPr>
              <a:t>CoreFiling Portal – MFA</a:t>
            </a:r>
            <a:endParaRPr lang="en-GB"/>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307777"/>
          </a:xfrm>
        </p:spPr>
        <p:txBody>
          <a:bodyPr vert="horz" lIns="0" tIns="0" rIns="0" bIns="0" rtlCol="0" anchor="t">
            <a:spAutoFit/>
          </a:bodyPr>
          <a:lstStyle/>
          <a:p>
            <a:r>
              <a:rPr lang="en-GB">
                <a:cs typeface="Arial"/>
              </a:rPr>
              <a:t>How to access CoreFiling Portal</a:t>
            </a:r>
            <a:endParaRPr lang="en-US"/>
          </a:p>
        </p:txBody>
      </p:sp>
      <p:pic>
        <p:nvPicPr>
          <p:cNvPr id="9" name="Graphic 8" descr="Bullseye with solid fill">
            <a:extLst>
              <a:ext uri="{FF2B5EF4-FFF2-40B4-BE49-F238E27FC236}">
                <a16:creationId xmlns:a16="http://schemas.microsoft.com/office/drawing/2014/main" id="{3AC26754-3119-AF79-ACD0-57F3803B8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119" y="1614933"/>
            <a:ext cx="618687" cy="618687"/>
          </a:xfrm>
          <a:prstGeom prst="rect">
            <a:avLst/>
          </a:prstGeom>
        </p:spPr>
      </p:pic>
      <p:pic>
        <p:nvPicPr>
          <p:cNvPr id="4" name="Graphic 3" descr="Bullseye with solid fill">
            <a:extLst>
              <a:ext uri="{FF2B5EF4-FFF2-40B4-BE49-F238E27FC236}">
                <a16:creationId xmlns:a16="http://schemas.microsoft.com/office/drawing/2014/main" id="{34DF80A5-3075-432C-DFEF-B9D0C3FA2E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119" y="1711189"/>
            <a:ext cx="618687" cy="618687"/>
          </a:xfrm>
          <a:prstGeom prst="rect">
            <a:avLst/>
          </a:prstGeom>
        </p:spPr>
      </p:pic>
      <p:sp>
        <p:nvSpPr>
          <p:cNvPr id="14" name="Rectangle 13">
            <a:extLst>
              <a:ext uri="{FF2B5EF4-FFF2-40B4-BE49-F238E27FC236}">
                <a16:creationId xmlns:a16="http://schemas.microsoft.com/office/drawing/2014/main" id="{3FC934C2-9347-45C2-16B5-7EE9458D8EAD}"/>
              </a:ext>
            </a:extLst>
          </p:cNvPr>
          <p:cNvSpPr/>
          <p:nvPr/>
        </p:nvSpPr>
        <p:spPr>
          <a:xfrm>
            <a:off x="541319" y="1714670"/>
            <a:ext cx="7474359" cy="4694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spcBef>
                <a:spcPts val="600"/>
              </a:spcBef>
              <a:buFont typeface="Wingdings" panose="05000000000000000000" pitchFamily="2" charset="2"/>
              <a:buChar char="§"/>
            </a:pPr>
            <a:r>
              <a:rPr lang="en-GB" sz="1500">
                <a:solidFill>
                  <a:schemeClr val="tx1"/>
                </a:solidFill>
                <a:cs typeface="Arial"/>
              </a:rPr>
              <a:t>By clicking ‘Sign-In’ this will take you to the single sign-on area</a:t>
            </a:r>
          </a:p>
          <a:p>
            <a:pPr marL="285750" indent="-285750">
              <a:spcBef>
                <a:spcPts val="600"/>
              </a:spcBef>
              <a:buFont typeface="Wingdings" panose="05000000000000000000" pitchFamily="2" charset="2"/>
              <a:buChar char="§"/>
            </a:pPr>
            <a:r>
              <a:rPr lang="en-GB" sz="1500">
                <a:solidFill>
                  <a:schemeClr val="tx1"/>
                </a:solidFill>
                <a:cs typeface="Arial"/>
              </a:rPr>
              <a:t>Enter Username</a:t>
            </a:r>
          </a:p>
          <a:p>
            <a:pPr marL="285750" indent="-285750">
              <a:spcBef>
                <a:spcPts val="600"/>
              </a:spcBef>
              <a:buFont typeface="Wingdings" panose="05000000000000000000" pitchFamily="2" charset="2"/>
              <a:buChar char="§"/>
            </a:pPr>
            <a:r>
              <a:rPr lang="en-GB" sz="1500">
                <a:solidFill>
                  <a:schemeClr val="tx1"/>
                </a:solidFill>
                <a:cs typeface="Arial"/>
              </a:rPr>
              <a:t>Enter Created Password</a:t>
            </a:r>
          </a:p>
          <a:p>
            <a:pPr marL="285750" indent="-285750">
              <a:spcBef>
                <a:spcPts val="600"/>
              </a:spcBef>
              <a:buFont typeface="Wingdings" panose="05000000000000000000" pitchFamily="2" charset="2"/>
              <a:buChar char="§"/>
            </a:pPr>
            <a:r>
              <a:rPr lang="en-GB" sz="1500">
                <a:solidFill>
                  <a:schemeClr val="tx1"/>
                </a:solidFill>
                <a:cs typeface="Arial"/>
              </a:rPr>
              <a:t>Scan QR in Microsoft Authenticator and enter code (scanning the code is required for first login only, subsequent logins will just require the code to be entered)</a:t>
            </a: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a:solidFill>
                <a:schemeClr val="tx1"/>
              </a:solidFill>
              <a:cs typeface="Arial"/>
            </a:endParaRPr>
          </a:p>
          <a:p>
            <a:pPr marL="285750" indent="-285750">
              <a:spcBef>
                <a:spcPts val="600"/>
              </a:spcBef>
              <a:buFont typeface="Wingdings" panose="05000000000000000000" pitchFamily="2" charset="2"/>
              <a:buChar char="§"/>
            </a:pPr>
            <a:endParaRPr lang="en-GB" sz="1500" b="1">
              <a:solidFill>
                <a:schemeClr val="tx1"/>
              </a:solidFill>
              <a:cs typeface="Arial"/>
            </a:endParaRPr>
          </a:p>
          <a:p>
            <a:pPr marL="1200150" lvl="2" indent="-285750">
              <a:spcBef>
                <a:spcPts val="600"/>
              </a:spcBef>
              <a:buFont typeface="Wingdings" panose="05000000000000000000" pitchFamily="2" charset="2"/>
              <a:buChar char="§"/>
            </a:pPr>
            <a:endParaRPr lang="en-GB" sz="1500">
              <a:solidFill>
                <a:schemeClr val="tx1"/>
              </a:solidFill>
              <a:cs typeface="Arial"/>
            </a:endParaRPr>
          </a:p>
        </p:txBody>
      </p:sp>
      <p:sp>
        <p:nvSpPr>
          <p:cNvPr id="29" name="Arrow: Right 28">
            <a:extLst>
              <a:ext uri="{FF2B5EF4-FFF2-40B4-BE49-F238E27FC236}">
                <a16:creationId xmlns:a16="http://schemas.microsoft.com/office/drawing/2014/main" id="{8A2220A3-4EF1-B05C-48E1-6350827E687D}"/>
              </a:ext>
            </a:extLst>
          </p:cNvPr>
          <p:cNvSpPr/>
          <p:nvPr/>
        </p:nvSpPr>
        <p:spPr>
          <a:xfrm>
            <a:off x="6426679" y="1661043"/>
            <a:ext cx="1587260" cy="61868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A3E2B65-27B3-0711-C4D9-B157F0BD932E}"/>
              </a:ext>
            </a:extLst>
          </p:cNvPr>
          <p:cNvPicPr>
            <a:picLocks noChangeAspect="1"/>
          </p:cNvPicPr>
          <p:nvPr/>
        </p:nvPicPr>
        <p:blipFill>
          <a:blip r:embed="rId5"/>
          <a:stretch>
            <a:fillRect/>
          </a:stretch>
        </p:blipFill>
        <p:spPr>
          <a:xfrm>
            <a:off x="8259844" y="1501483"/>
            <a:ext cx="3154829" cy="1858505"/>
          </a:xfrm>
          <a:prstGeom prst="rect">
            <a:avLst/>
          </a:prstGeom>
        </p:spPr>
      </p:pic>
      <p:pic>
        <p:nvPicPr>
          <p:cNvPr id="10" name="Picture 9">
            <a:extLst>
              <a:ext uri="{FF2B5EF4-FFF2-40B4-BE49-F238E27FC236}">
                <a16:creationId xmlns:a16="http://schemas.microsoft.com/office/drawing/2014/main" id="{188738F8-5C56-C810-3FD6-98C171F0DCBD}"/>
              </a:ext>
            </a:extLst>
          </p:cNvPr>
          <p:cNvPicPr>
            <a:picLocks noChangeAspect="1"/>
          </p:cNvPicPr>
          <p:nvPr/>
        </p:nvPicPr>
        <p:blipFill>
          <a:blip r:embed="rId6"/>
          <a:stretch>
            <a:fillRect/>
          </a:stretch>
        </p:blipFill>
        <p:spPr>
          <a:xfrm>
            <a:off x="539998" y="3604717"/>
            <a:ext cx="2278791" cy="2559979"/>
          </a:xfrm>
          <a:prstGeom prst="rect">
            <a:avLst/>
          </a:prstGeom>
        </p:spPr>
      </p:pic>
      <p:pic>
        <p:nvPicPr>
          <p:cNvPr id="13" name="Picture 12">
            <a:extLst>
              <a:ext uri="{FF2B5EF4-FFF2-40B4-BE49-F238E27FC236}">
                <a16:creationId xmlns:a16="http://schemas.microsoft.com/office/drawing/2014/main" id="{4AC85D23-D8D5-6144-6814-87D2E39D9133}"/>
              </a:ext>
            </a:extLst>
          </p:cNvPr>
          <p:cNvPicPr>
            <a:picLocks noChangeAspect="1"/>
          </p:cNvPicPr>
          <p:nvPr/>
        </p:nvPicPr>
        <p:blipFill>
          <a:blip r:embed="rId7"/>
          <a:stretch>
            <a:fillRect/>
          </a:stretch>
        </p:blipFill>
        <p:spPr>
          <a:xfrm>
            <a:off x="4692211" y="3604716"/>
            <a:ext cx="2265305" cy="2559979"/>
          </a:xfrm>
          <a:prstGeom prst="rect">
            <a:avLst/>
          </a:prstGeom>
        </p:spPr>
      </p:pic>
      <p:sp>
        <p:nvSpPr>
          <p:cNvPr id="15" name="Arrow: Right 14">
            <a:extLst>
              <a:ext uri="{FF2B5EF4-FFF2-40B4-BE49-F238E27FC236}">
                <a16:creationId xmlns:a16="http://schemas.microsoft.com/office/drawing/2014/main" id="{6AA9EB73-E10D-40E8-FEE5-AE4821DFB44B}"/>
              </a:ext>
            </a:extLst>
          </p:cNvPr>
          <p:cNvSpPr/>
          <p:nvPr/>
        </p:nvSpPr>
        <p:spPr>
          <a:xfrm>
            <a:off x="3333897" y="4525954"/>
            <a:ext cx="843206" cy="50409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2C9B23B8-2F5D-470C-798E-6B25E98C97BA}"/>
              </a:ext>
            </a:extLst>
          </p:cNvPr>
          <p:cNvSpPr/>
          <p:nvPr/>
        </p:nvSpPr>
        <p:spPr>
          <a:xfrm>
            <a:off x="7416638" y="4578270"/>
            <a:ext cx="843206" cy="50409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screenshot of a computer&#10;&#10;Description automatically generated">
            <a:extLst>
              <a:ext uri="{FF2B5EF4-FFF2-40B4-BE49-F238E27FC236}">
                <a16:creationId xmlns:a16="http://schemas.microsoft.com/office/drawing/2014/main" id="{6CEB1A94-49B2-299D-FD55-6DE2A0083AFD}"/>
              </a:ext>
            </a:extLst>
          </p:cNvPr>
          <p:cNvPicPr>
            <a:picLocks noChangeAspect="1"/>
          </p:cNvPicPr>
          <p:nvPr/>
        </p:nvPicPr>
        <p:blipFill>
          <a:blip r:embed="rId8"/>
          <a:srcRect l="35451" t="24907" r="32943" b="19283"/>
          <a:stretch/>
        </p:blipFill>
        <p:spPr>
          <a:xfrm>
            <a:off x="8652294" y="3604716"/>
            <a:ext cx="2266970" cy="2494159"/>
          </a:xfrm>
          <a:prstGeom prst="rect">
            <a:avLst/>
          </a:prstGeom>
          <a:ln>
            <a:solidFill>
              <a:schemeClr val="accent1"/>
            </a:solidFill>
          </a:ln>
        </p:spPr>
      </p:pic>
    </p:spTree>
    <p:extLst>
      <p:ext uri="{BB962C8B-B14F-4D97-AF65-F5344CB8AC3E}">
        <p14:creationId xmlns:p14="http://schemas.microsoft.com/office/powerpoint/2010/main" val="28953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1AA04-CAF5-7013-79FF-60806C78D830}"/>
              </a:ext>
            </a:extLst>
          </p:cNvPr>
          <p:cNvSpPr>
            <a:spLocks noGrp="1"/>
          </p:cNvSpPr>
          <p:nvPr>
            <p:ph type="title"/>
          </p:nvPr>
        </p:nvSpPr>
        <p:spPr/>
        <p:txBody>
          <a:bodyPr/>
          <a:lstStyle/>
          <a:p>
            <a:r>
              <a:rPr lang="en-GB">
                <a:ea typeface="+mj-lt"/>
                <a:cs typeface="+mj-lt"/>
              </a:rPr>
              <a:t>Home Screen</a:t>
            </a:r>
            <a:endParaRPr lang="en-GB"/>
          </a:p>
        </p:txBody>
      </p:sp>
      <p:sp>
        <p:nvSpPr>
          <p:cNvPr id="5" name="Text Placeholder 4">
            <a:extLst>
              <a:ext uri="{FF2B5EF4-FFF2-40B4-BE49-F238E27FC236}">
                <a16:creationId xmlns:a16="http://schemas.microsoft.com/office/drawing/2014/main" id="{5011A6DE-3EE0-5CD6-0B3F-55F3ED98B114}"/>
              </a:ext>
            </a:extLst>
          </p:cNvPr>
          <p:cNvSpPr>
            <a:spLocks noGrp="1"/>
          </p:cNvSpPr>
          <p:nvPr>
            <p:ph type="body" sz="quarter" idx="17"/>
          </p:nvPr>
        </p:nvSpPr>
        <p:spPr>
          <a:xfrm>
            <a:off x="533400" y="1100138"/>
            <a:ext cx="11160125" cy="307777"/>
          </a:xfrm>
        </p:spPr>
        <p:txBody>
          <a:bodyPr vert="horz" lIns="0" tIns="0" rIns="0" bIns="0" rtlCol="0" anchor="t">
            <a:spAutoFit/>
          </a:bodyPr>
          <a:lstStyle/>
          <a:p>
            <a:r>
              <a:rPr lang="en-US"/>
              <a:t>Both Preparers and Approvers will have the same home screen</a:t>
            </a:r>
          </a:p>
        </p:txBody>
      </p:sp>
      <p:pic>
        <p:nvPicPr>
          <p:cNvPr id="8" name="Picture 7">
            <a:extLst>
              <a:ext uri="{FF2B5EF4-FFF2-40B4-BE49-F238E27FC236}">
                <a16:creationId xmlns:a16="http://schemas.microsoft.com/office/drawing/2014/main" id="{DAB98693-71D7-C268-1912-14F2B61EB7F3}"/>
              </a:ext>
            </a:extLst>
          </p:cNvPr>
          <p:cNvPicPr>
            <a:picLocks noChangeAspect="1"/>
          </p:cNvPicPr>
          <p:nvPr/>
        </p:nvPicPr>
        <p:blipFill>
          <a:blip r:embed="rId3"/>
          <a:stretch>
            <a:fillRect/>
          </a:stretch>
        </p:blipFill>
        <p:spPr>
          <a:xfrm>
            <a:off x="372583" y="2422984"/>
            <a:ext cx="11503707" cy="2299118"/>
          </a:xfrm>
          <a:prstGeom prst="rect">
            <a:avLst/>
          </a:prstGeom>
        </p:spPr>
      </p:pic>
      <p:sp>
        <p:nvSpPr>
          <p:cNvPr id="12" name="TextBox 11">
            <a:extLst>
              <a:ext uri="{FF2B5EF4-FFF2-40B4-BE49-F238E27FC236}">
                <a16:creationId xmlns:a16="http://schemas.microsoft.com/office/drawing/2014/main" id="{82B284B6-AF9D-744E-49AF-3FBDE77A8BDF}"/>
              </a:ext>
            </a:extLst>
          </p:cNvPr>
          <p:cNvSpPr txBox="1"/>
          <p:nvPr/>
        </p:nvSpPr>
        <p:spPr>
          <a:xfrm>
            <a:off x="9583446" y="1525868"/>
            <a:ext cx="2050742" cy="584775"/>
          </a:xfrm>
          <a:prstGeom prst="rect">
            <a:avLst/>
          </a:prstGeom>
          <a:noFill/>
        </p:spPr>
        <p:txBody>
          <a:bodyPr wrap="square" rtlCol="0">
            <a:spAutoFit/>
          </a:bodyPr>
          <a:lstStyle/>
          <a:p>
            <a:pPr algn="ctr"/>
            <a:r>
              <a:rPr lang="en-GB" sz="1600" b="1">
                <a:solidFill>
                  <a:schemeClr val="accent3"/>
                </a:solidFill>
              </a:rPr>
              <a:t>Syndicate you are reporting for</a:t>
            </a:r>
          </a:p>
        </p:txBody>
      </p:sp>
      <p:cxnSp>
        <p:nvCxnSpPr>
          <p:cNvPr id="16" name="Straight Arrow Connector 15">
            <a:extLst>
              <a:ext uri="{FF2B5EF4-FFF2-40B4-BE49-F238E27FC236}">
                <a16:creationId xmlns:a16="http://schemas.microsoft.com/office/drawing/2014/main" id="{FE000268-E795-617F-CA0B-FB4494790AE4}"/>
              </a:ext>
            </a:extLst>
          </p:cNvPr>
          <p:cNvCxnSpPr>
            <a:cxnSpLocks/>
          </p:cNvCxnSpPr>
          <p:nvPr/>
        </p:nvCxnSpPr>
        <p:spPr>
          <a:xfrm>
            <a:off x="10608817" y="2110643"/>
            <a:ext cx="4438" cy="481637"/>
          </a:xfrm>
          <a:prstGeom prst="straightConnector1">
            <a:avLst/>
          </a:prstGeom>
          <a:ln w="6350">
            <a:solidFill>
              <a:srgbClr val="0021A4"/>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4650639-E94B-15DE-72CC-72A0B9E96298}"/>
              </a:ext>
            </a:extLst>
          </p:cNvPr>
          <p:cNvSpPr/>
          <p:nvPr/>
        </p:nvSpPr>
        <p:spPr>
          <a:xfrm>
            <a:off x="9747682" y="2592280"/>
            <a:ext cx="1775534" cy="30701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TextBox 18">
            <a:extLst>
              <a:ext uri="{FF2B5EF4-FFF2-40B4-BE49-F238E27FC236}">
                <a16:creationId xmlns:a16="http://schemas.microsoft.com/office/drawing/2014/main" id="{07E6A3BD-C2FC-576B-37C9-BDE76979FA2D}"/>
              </a:ext>
            </a:extLst>
          </p:cNvPr>
          <p:cNvSpPr txBox="1"/>
          <p:nvPr/>
        </p:nvSpPr>
        <p:spPr>
          <a:xfrm>
            <a:off x="352460" y="5140754"/>
            <a:ext cx="1858079" cy="584775"/>
          </a:xfrm>
          <a:prstGeom prst="rect">
            <a:avLst/>
          </a:prstGeom>
          <a:noFill/>
        </p:spPr>
        <p:txBody>
          <a:bodyPr wrap="square">
            <a:spAutoFit/>
          </a:bodyPr>
          <a:lstStyle/>
          <a:p>
            <a:pPr algn="ctr"/>
            <a:r>
              <a:rPr lang="en-GB" sz="1600" b="1">
                <a:solidFill>
                  <a:schemeClr val="accent3"/>
                </a:solidFill>
              </a:rPr>
              <a:t>Required reports to be submitted</a:t>
            </a:r>
          </a:p>
        </p:txBody>
      </p:sp>
      <p:cxnSp>
        <p:nvCxnSpPr>
          <p:cNvPr id="23" name="Straight Arrow Connector 22">
            <a:extLst>
              <a:ext uri="{FF2B5EF4-FFF2-40B4-BE49-F238E27FC236}">
                <a16:creationId xmlns:a16="http://schemas.microsoft.com/office/drawing/2014/main" id="{5EE49E4E-957D-03F3-378C-58D0D9F8D7F6}"/>
              </a:ext>
            </a:extLst>
          </p:cNvPr>
          <p:cNvCxnSpPr>
            <a:cxnSpLocks/>
            <a:stCxn id="19" idx="0"/>
          </p:cNvCxnSpPr>
          <p:nvPr/>
        </p:nvCxnSpPr>
        <p:spPr>
          <a:xfrm flipV="1">
            <a:off x="1281500" y="4629458"/>
            <a:ext cx="0" cy="511296"/>
          </a:xfrm>
          <a:prstGeom prst="straightConnector1">
            <a:avLst/>
          </a:prstGeom>
          <a:ln w="6350">
            <a:solidFill>
              <a:srgbClr val="0021A4"/>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0A41316-CC21-2820-C47E-9E5A301F4068}"/>
              </a:ext>
            </a:extLst>
          </p:cNvPr>
          <p:cNvSpPr/>
          <p:nvPr/>
        </p:nvSpPr>
        <p:spPr>
          <a:xfrm>
            <a:off x="482510" y="3737672"/>
            <a:ext cx="1736891" cy="891785"/>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TextBox 30">
            <a:extLst>
              <a:ext uri="{FF2B5EF4-FFF2-40B4-BE49-F238E27FC236}">
                <a16:creationId xmlns:a16="http://schemas.microsoft.com/office/drawing/2014/main" id="{4BCCAA64-48A7-3FB3-81EE-D4E88F19EB46}"/>
              </a:ext>
            </a:extLst>
          </p:cNvPr>
          <p:cNvSpPr txBox="1"/>
          <p:nvPr/>
        </p:nvSpPr>
        <p:spPr>
          <a:xfrm>
            <a:off x="5968927" y="5123582"/>
            <a:ext cx="1666783" cy="584775"/>
          </a:xfrm>
          <a:prstGeom prst="rect">
            <a:avLst/>
          </a:prstGeom>
          <a:noFill/>
        </p:spPr>
        <p:txBody>
          <a:bodyPr wrap="square">
            <a:spAutoFit/>
          </a:bodyPr>
          <a:lstStyle/>
          <a:p>
            <a:pPr algn="ctr"/>
            <a:r>
              <a:rPr lang="en-GB" sz="1600" b="1">
                <a:solidFill>
                  <a:schemeClr val="accent3"/>
                </a:solidFill>
              </a:rPr>
              <a:t>Submission Due Date</a:t>
            </a:r>
          </a:p>
        </p:txBody>
      </p:sp>
      <p:cxnSp>
        <p:nvCxnSpPr>
          <p:cNvPr id="32" name="Straight Arrow Connector 31">
            <a:extLst>
              <a:ext uri="{FF2B5EF4-FFF2-40B4-BE49-F238E27FC236}">
                <a16:creationId xmlns:a16="http://schemas.microsoft.com/office/drawing/2014/main" id="{338453D3-F505-C05B-1A2A-C71A227E482E}"/>
              </a:ext>
            </a:extLst>
          </p:cNvPr>
          <p:cNvCxnSpPr>
            <a:cxnSpLocks/>
          </p:cNvCxnSpPr>
          <p:nvPr/>
        </p:nvCxnSpPr>
        <p:spPr>
          <a:xfrm flipV="1">
            <a:off x="6802318" y="4722102"/>
            <a:ext cx="0" cy="511296"/>
          </a:xfrm>
          <a:prstGeom prst="straightConnector1">
            <a:avLst/>
          </a:prstGeom>
          <a:ln w="6350">
            <a:solidFill>
              <a:srgbClr val="0021A4"/>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9C0F39D0-95C3-9FB2-9620-795DBA3C88DE}"/>
              </a:ext>
            </a:extLst>
          </p:cNvPr>
          <p:cNvSpPr/>
          <p:nvPr/>
        </p:nvSpPr>
        <p:spPr>
          <a:xfrm>
            <a:off x="5968927" y="3743015"/>
            <a:ext cx="1736891" cy="891785"/>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5" name="TextBox 34">
            <a:extLst>
              <a:ext uri="{FF2B5EF4-FFF2-40B4-BE49-F238E27FC236}">
                <a16:creationId xmlns:a16="http://schemas.microsoft.com/office/drawing/2014/main" id="{E91C17F5-E39A-308F-BFD5-C3802C508799}"/>
              </a:ext>
            </a:extLst>
          </p:cNvPr>
          <p:cNvSpPr txBox="1"/>
          <p:nvPr/>
        </p:nvSpPr>
        <p:spPr>
          <a:xfrm>
            <a:off x="9747682" y="5104846"/>
            <a:ext cx="1474268" cy="584775"/>
          </a:xfrm>
          <a:prstGeom prst="rect">
            <a:avLst/>
          </a:prstGeom>
          <a:noFill/>
        </p:spPr>
        <p:txBody>
          <a:bodyPr wrap="square">
            <a:spAutoFit/>
          </a:bodyPr>
          <a:lstStyle/>
          <a:p>
            <a:pPr algn="ctr"/>
            <a:r>
              <a:rPr lang="en-GB" sz="1600" b="1">
                <a:solidFill>
                  <a:schemeClr val="accent3"/>
                </a:solidFill>
              </a:rPr>
              <a:t>Report Status</a:t>
            </a:r>
          </a:p>
        </p:txBody>
      </p:sp>
      <p:cxnSp>
        <p:nvCxnSpPr>
          <p:cNvPr id="36" name="Straight Arrow Connector 35">
            <a:extLst>
              <a:ext uri="{FF2B5EF4-FFF2-40B4-BE49-F238E27FC236}">
                <a16:creationId xmlns:a16="http://schemas.microsoft.com/office/drawing/2014/main" id="{0BC4DF19-C907-9FC5-5988-6FEA85ECE4E9}"/>
              </a:ext>
            </a:extLst>
          </p:cNvPr>
          <p:cNvCxnSpPr>
            <a:cxnSpLocks/>
          </p:cNvCxnSpPr>
          <p:nvPr/>
        </p:nvCxnSpPr>
        <p:spPr>
          <a:xfrm flipV="1">
            <a:off x="10484816" y="4612286"/>
            <a:ext cx="0" cy="511296"/>
          </a:xfrm>
          <a:prstGeom prst="straightConnector1">
            <a:avLst/>
          </a:prstGeom>
          <a:ln w="6350">
            <a:solidFill>
              <a:srgbClr val="0021A4"/>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A7306E0-24C5-9B44-27D5-762120384F95}"/>
              </a:ext>
            </a:extLst>
          </p:cNvPr>
          <p:cNvSpPr/>
          <p:nvPr/>
        </p:nvSpPr>
        <p:spPr>
          <a:xfrm>
            <a:off x="9786326" y="3701765"/>
            <a:ext cx="1435624" cy="891785"/>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8" name="Rectangle 37">
            <a:extLst>
              <a:ext uri="{FF2B5EF4-FFF2-40B4-BE49-F238E27FC236}">
                <a16:creationId xmlns:a16="http://schemas.microsoft.com/office/drawing/2014/main" id="{39058987-C5DD-D106-D3AE-0058721E2EFE}"/>
              </a:ext>
            </a:extLst>
          </p:cNvPr>
          <p:cNvSpPr/>
          <p:nvPr/>
        </p:nvSpPr>
        <p:spPr>
          <a:xfrm>
            <a:off x="833639" y="2745785"/>
            <a:ext cx="717611" cy="30701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2" name="Rectangle 41">
            <a:extLst>
              <a:ext uri="{FF2B5EF4-FFF2-40B4-BE49-F238E27FC236}">
                <a16:creationId xmlns:a16="http://schemas.microsoft.com/office/drawing/2014/main" id="{75A65353-CB1F-F743-3F17-F9F303BDBECF}"/>
              </a:ext>
            </a:extLst>
          </p:cNvPr>
          <p:cNvSpPr/>
          <p:nvPr/>
        </p:nvSpPr>
        <p:spPr>
          <a:xfrm>
            <a:off x="482510" y="3254999"/>
            <a:ext cx="539163" cy="30389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3" name="Rectangle 42">
            <a:extLst>
              <a:ext uri="{FF2B5EF4-FFF2-40B4-BE49-F238E27FC236}">
                <a16:creationId xmlns:a16="http://schemas.microsoft.com/office/drawing/2014/main" id="{B404C863-C02F-6495-F6AD-FE1024BC9C0D}"/>
              </a:ext>
            </a:extLst>
          </p:cNvPr>
          <p:cNvSpPr/>
          <p:nvPr/>
        </p:nvSpPr>
        <p:spPr>
          <a:xfrm>
            <a:off x="1037086" y="3308159"/>
            <a:ext cx="539163" cy="19757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4" name="Rectangle 43">
            <a:extLst>
              <a:ext uri="{FF2B5EF4-FFF2-40B4-BE49-F238E27FC236}">
                <a16:creationId xmlns:a16="http://schemas.microsoft.com/office/drawing/2014/main" id="{83860F22-C2A2-29E1-B2FB-59D3971CA85E}"/>
              </a:ext>
            </a:extLst>
          </p:cNvPr>
          <p:cNvSpPr/>
          <p:nvPr/>
        </p:nvSpPr>
        <p:spPr>
          <a:xfrm>
            <a:off x="1591662" y="3325624"/>
            <a:ext cx="379181" cy="180105"/>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id="{DBA3DB2C-C862-7D4B-CAC2-E70B3E108273}"/>
              </a:ext>
            </a:extLst>
          </p:cNvPr>
          <p:cNvSpPr/>
          <p:nvPr/>
        </p:nvSpPr>
        <p:spPr>
          <a:xfrm>
            <a:off x="1350955" y="2543581"/>
            <a:ext cx="182543" cy="17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064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500" fill="hold"/>
                                        <p:tgtEl>
                                          <p:spTgt spid="36"/>
                                        </p:tgtEl>
                                        <p:attrNameLst>
                                          <p:attrName>ppt_x</p:attrName>
                                        </p:attrNameLst>
                                      </p:cBhvr>
                                      <p:tavLst>
                                        <p:tav tm="0">
                                          <p:val>
                                            <p:strVal val="#ppt_x"/>
                                          </p:val>
                                        </p:tav>
                                        <p:tav tm="100000">
                                          <p:val>
                                            <p:strVal val="#ppt_x"/>
                                          </p:val>
                                        </p:tav>
                                      </p:tavLst>
                                    </p:anim>
                                    <p:anim calcmode="lin" valueType="num">
                                      <p:cBhvr additive="base">
                                        <p:cTn id="9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7" grpId="0" animBg="1"/>
      <p:bldP spid="19" grpId="0"/>
      <p:bldP spid="25" grpId="0" animBg="1"/>
      <p:bldP spid="31" grpId="0"/>
      <p:bldP spid="33" grpId="0" animBg="1"/>
      <p:bldP spid="35" grpId="0"/>
      <p:bldP spid="37" grpId="0" animBg="1"/>
      <p:bldP spid="38" grpId="0" animBg="1"/>
      <p:bldP spid="42" grpId="0" animBg="1"/>
      <p:bldP spid="43" grpId="0" animBg="1"/>
      <p:bldP spid="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 name="ISPRING_RESOURCE_PATHS_HASH_PRESENTER" val="44e663d6cb386afbe3f46cdb2e8fb24494d17e73"/>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IAAAAAAAAAAwAAAAMAAAAA/////wQAJwwAAAAAAAAAAAAAIAD///////////////8AAAD///////////////8DAAAAAgD///////8DAAAAAgD///////8DAAAAAwD///////////////////////////////////////////////////////////////////////////////////////////////////////////////////////////////////////////////////////////////////////////////////////////////////////////////////////////////////////////////////////////////////////////////////////////////////////////////////////////////////////////////////////////////////////////////////////////////////////////////////////////////////////////////////////////////////////////////8BACAA////////////////AAAO////////AwAAAAMA////////////////////////////////////////////////////////////////////////////////////////////////////////////////////////////////////////////////////////////////////////////////////////////////////////////////////////////////////////////////////////////////////////////////////////////////////////////////////////////////////////////////////////////////////////////////////////////////////////////////////////////////////////////////////////////////////////////////////////////////////////////////////////AgACAP///////wQAAAACABAAC1ylGjrS5GtJhJ9k3eB7p70FAAAAAAADAAAAAAADAAAAAwADAAAAAAADAAAAAwADAAMA////////BAAAAAMAEAALS/j1RwW9iEKsVsZixTJIYQUAAAABAAMAAAACAAMAAAABAAMAAAACAP///////w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PwLAAAAAAAAAAAAACAB////////////////AAAA////////////////BAAAAAMA////////BAAAAAMA////////BAAAAAMA////////BAAAAAMA////////////////////////////////////////////////////////////////////////////////////////////////////////////////////////////////////////////////////////////////////////////////////////////////////////////////////////////////////////////////////////////////////////////////////////////////////////////////////////////////////////////////////////////////////////////////////////////////////////////////////////////////////////////////////////////////AQAgAf///////////////wAADv///////wQAAAACAP///////////////////////////////////////////////////////////////////////////////////////////////////////////////////////////////////////////////////////////////////////////////////////////////////////////////////////////////////////////////////////////////////////////////////////////////////////////////////////////////////////////////////////////////////////////////////////////////////////////////////////////////////////////////////////////////////////////////////////////////////////////////////////wIAAgEDAAAAAgD///////8aAAZMaW5rZWRTaGFwZXNEYXRhUHJvcGVydHlfMAUAAAAAAAQAAAADAAQAAAABAAQAAAADAP///////wMABAEDAAAAAwD///////8lAAZMaW5rZWRTaGFwZVByZXNlbnRhdGlvblNldHRpbmdzRGF0YV8wBQAAAAEABAAAAAAABAAAAAIABAAAAAAABAAAAAIABAAA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FylGjrS5GtJhJ9k3eB7p70DRGF0YQAbAAAABExpbmtlZFNoYXBlRGF0YQAFAAAAAAACTmFtZQAZAAAATGlua2VkU2hhcGVzRGF0YVByb3BlcnR5ABBWZXJzaW9uAAAAAAAJTGFzdFdyaXRlAMogrPh4AQAAAAEA/////50AnQAAAAVfaWQAEAAAAARL+PVHBb2IQqxWxmLFMkhhA0RhdGEAKgAAAAhQcmVzZW50YXRpb25TY2FubmVkRm9yTGlua2VkU2hhcGVzAAEAAk5hbWUAJAAAAExpbmtlZFNoYXBlUHJlc2VudGF0aW9uU2V0dGluZ3NEYXRhABBWZXJzaW9uAAAAAAAJTGFzdFdyaXRlAPYgrPh4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2.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5"/>
  <p:tag name="MIO_EKGUID" val="36ed9850-1a62-49ad-9a7e-e6970c0df9f7"/>
  <p:tag name="MIO_UPDATE" val="True"/>
  <p:tag name="MIO_VERSION" val="08.08.2016 13:11:21"/>
  <p:tag name="MIO_DBID" val="B8FCB12D-AF03-49EB-9F79-BB019BE99E1E"/>
  <p:tag name="MIO_LASTDOWNLOADED" val="08.08.2016 14:11:23"/>
  <p:tag name="MIO_OBJECTNAME" val="Lloyd's 2016 Onscreen"/>
  <p:tag name="MIO_LASTEDITORNAME" val="Debbie Minchington"/>
  <p:tag name="MIO_PRESI_FIRST_SLIDENUMBER" val="1"/>
</p:tagLst>
</file>

<file path=ppt/tags/tag3.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5"/>
  <p:tag name="MIO_EKGUID" val="36ed9850-1a62-49ad-9a7e-e6970c0df9f7"/>
  <p:tag name="MIO_UPDATE" val="True"/>
  <p:tag name="MIO_VERSION" val="08.08.2016 13:11:21"/>
  <p:tag name="MIO_DBID" val="B8FCB12D-AF03-49EB-9F79-BB019BE99E1E"/>
  <p:tag name="MIO_LASTDOWNLOADED" val="08.08.2016 14:11:23"/>
  <p:tag name="MIO_OBJECTNAME" val="Lloyd's 2016 Onscreen"/>
  <p:tag name="MIO_LASTEDITORNAME" val="Debbie Minchington"/>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RNRSTYLE" val="1"/>
</p:tagLst>
</file>

<file path=ppt/theme/theme1.xml><?xml version="1.0" encoding="utf-8"?>
<a:theme xmlns:a="http://schemas.openxmlformats.org/drawingml/2006/main" name="2021 Update">
  <a:themeElements>
    <a:clrScheme name="Lloyds NEW">
      <a:dk1>
        <a:sysClr val="windowText" lastClr="000000"/>
      </a:dk1>
      <a:lt1>
        <a:sysClr val="window" lastClr="FFFFFF"/>
      </a:lt1>
      <a:dk2>
        <a:srgbClr val="A1A1A2"/>
      </a:dk2>
      <a:lt2>
        <a:srgbClr val="717C7C"/>
      </a:lt2>
      <a:accent1>
        <a:srgbClr val="0021A4"/>
      </a:accent1>
      <a:accent2>
        <a:srgbClr val="282F54"/>
      </a:accent2>
      <a:accent3>
        <a:srgbClr val="0A4BB7"/>
      </a:accent3>
      <a:accent4>
        <a:srgbClr val="54A6FF"/>
      </a:accent4>
      <a:accent5>
        <a:srgbClr val="00CBB6"/>
      </a:accent5>
      <a:accent6>
        <a:srgbClr val="FF5241"/>
      </a:accent6>
      <a:hlink>
        <a:srgbClr val="1E35BF"/>
      </a:hlink>
      <a:folHlink>
        <a:srgbClr val="0021A4"/>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b="1" dirty="0" err="1" smtClean="0">
            <a:solidFill>
              <a:schemeClr val="accent3"/>
            </a:solidFill>
          </a:defRPr>
        </a:defPPr>
      </a:lstStyle>
    </a:txDef>
  </a:objectDefaults>
  <a:extraClrSchemeLst/>
  <a:custClrLst>
    <a:custClr name="LightBlue">
      <a:srgbClr val="CCE4F7"/>
    </a:custClr>
    <a:custClr name="Yellow">
      <a:srgbClr val="FFC629"/>
    </a:custClr>
  </a:custClrLst>
  <a:extLst>
    <a:ext uri="{05A4C25C-085E-4340-85A3-A5531E510DB2}">
      <thm15:themeFamily xmlns:thm15="http://schemas.microsoft.com/office/thememl/2012/main" name="LLoyds_PPT template_widescreen_Mar20.pptx" id="{637B8985-2300-47C0-832A-CDC0A21015C3}" vid="{5FF29394-9253-46B4-8207-22E156DEA696}"/>
    </a:ext>
  </a:extLst>
</a:theme>
</file>

<file path=ppt/theme/theme2.xml><?xml version="1.0" encoding="utf-8"?>
<a:theme xmlns:a="http://schemas.openxmlformats.org/drawingml/2006/main" name="Cover">
  <a:themeElements>
    <a:clrScheme name="Lloyds NEW">
      <a:dk1>
        <a:sysClr val="windowText" lastClr="000000"/>
      </a:dk1>
      <a:lt1>
        <a:sysClr val="window" lastClr="FFFFFF"/>
      </a:lt1>
      <a:dk2>
        <a:srgbClr val="A1A1A2"/>
      </a:dk2>
      <a:lt2>
        <a:srgbClr val="717C7C"/>
      </a:lt2>
      <a:accent1>
        <a:srgbClr val="0021A4"/>
      </a:accent1>
      <a:accent2>
        <a:srgbClr val="282F54"/>
      </a:accent2>
      <a:accent3>
        <a:srgbClr val="0A4BB7"/>
      </a:accent3>
      <a:accent4>
        <a:srgbClr val="54A6FF"/>
      </a:accent4>
      <a:accent5>
        <a:srgbClr val="00CBB6"/>
      </a:accent5>
      <a:accent6>
        <a:srgbClr val="FF5241"/>
      </a:accent6>
      <a:hlink>
        <a:srgbClr val="1E35BF"/>
      </a:hlink>
      <a:folHlink>
        <a:srgbClr val="0021A4"/>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b="1" dirty="0" err="1" smtClean="0">
            <a:solidFill>
              <a:schemeClr val="accent3"/>
            </a:solidFill>
          </a:defRPr>
        </a:defPPr>
      </a:lstStyle>
    </a:txDef>
  </a:objectDefaults>
  <a:extraClrSchemeLst/>
  <a:custClrLst>
    <a:custClr name="LightBlue">
      <a:srgbClr val="CCE4F7"/>
    </a:custClr>
    <a:custClr name="Yellow">
      <a:srgbClr val="FFC629"/>
    </a:custClr>
  </a:custClrLst>
  <a:extLst>
    <a:ext uri="{05A4C25C-085E-4340-85A3-A5531E510DB2}">
      <thm15:themeFamily xmlns:thm15="http://schemas.microsoft.com/office/thememl/2012/main" name="LL05-104001 - Proposed LLoyds Master template 04.2021 v2.potx" id="{C7D5980A-A45F-4DF3-B7A1-FD55ABBCF8CE}" vid="{18A7DEDA-26D9-4D3B-9E0F-9F6667AC9ED7}"/>
    </a:ext>
  </a:extLst>
</a:theme>
</file>

<file path=ppt/theme/theme3.xml><?xml version="1.0" encoding="utf-8"?>
<a:theme xmlns:a="http://schemas.openxmlformats.org/drawingml/2006/main" name="Office Theme">
  <a:themeElements>
    <a:clrScheme name="Lloyds Print">
      <a:dk1>
        <a:sysClr val="windowText" lastClr="000000"/>
      </a:dk1>
      <a:lt1>
        <a:sysClr val="window" lastClr="FFFFFF"/>
      </a:lt1>
      <a:dk2>
        <a:srgbClr val="003B4C"/>
      </a:dk2>
      <a:lt2>
        <a:srgbClr val="A1A1A2"/>
      </a:lt2>
      <a:accent1>
        <a:srgbClr val="1E35BF"/>
      </a:accent1>
      <a:accent2>
        <a:srgbClr val="282F54"/>
      </a:accent2>
      <a:accent3>
        <a:srgbClr val="0021A4"/>
      </a:accent3>
      <a:accent4>
        <a:srgbClr val="0A4BB7"/>
      </a:accent4>
      <a:accent5>
        <a:srgbClr val="A1A1A2"/>
      </a:accent5>
      <a:accent6>
        <a:srgbClr val="717C7C"/>
      </a:accent6>
      <a:hlink>
        <a:srgbClr val="16284C"/>
      </a:hlink>
      <a:folHlink>
        <a:srgbClr val="8B8A8E"/>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Lloyds Print">
      <a:dk1>
        <a:sysClr val="windowText" lastClr="000000"/>
      </a:dk1>
      <a:lt1>
        <a:sysClr val="window" lastClr="FFFFFF"/>
      </a:lt1>
      <a:dk2>
        <a:srgbClr val="003B4C"/>
      </a:dk2>
      <a:lt2>
        <a:srgbClr val="A1A1A2"/>
      </a:lt2>
      <a:accent1>
        <a:srgbClr val="1E35BF"/>
      </a:accent1>
      <a:accent2>
        <a:srgbClr val="282F54"/>
      </a:accent2>
      <a:accent3>
        <a:srgbClr val="0021A4"/>
      </a:accent3>
      <a:accent4>
        <a:srgbClr val="0A4BB7"/>
      </a:accent4>
      <a:accent5>
        <a:srgbClr val="A1A1A2"/>
      </a:accent5>
      <a:accent6>
        <a:srgbClr val="717C7C"/>
      </a:accent6>
      <a:hlink>
        <a:srgbClr val="16284C"/>
      </a:hlink>
      <a:folHlink>
        <a:srgbClr val="8B8A8E"/>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54E6B01-D51A-4DA1-9185-C049EB030F09}">
  <we:reference id="e321660c-f8ed-4ad3-a767-13273f1f0df0" version="2.0.0.4"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016321522625994","enableDocumentContentUpdater":false,"version":"2.0"}]]></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SlideTemplateConfiguration><![CDATA[{"slideVersion":1,"isValidatorEnabled":false,"isLocked":false,"elementsMetadata":[],"slideId":"638016321522625994","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ct:contentTypeSchema xmlns:ct="http://schemas.microsoft.com/office/2006/metadata/contentType" xmlns:ma="http://schemas.microsoft.com/office/2006/metadata/properties/metaAttributes" ct:_="" ma:_="" ma:contentTypeName="Document" ma:contentTypeID="0x010100E9BE8ADF0917974C9B082B6091E5D349" ma:contentTypeVersion="6" ma:contentTypeDescription="Create a new document." ma:contentTypeScope="" ma:versionID="7d25b03a751fcd6bf76117a411df2741">
  <xsd:schema xmlns:xsd="http://www.w3.org/2001/XMLSchema" xmlns:xs="http://www.w3.org/2001/XMLSchema" xmlns:p="http://schemas.microsoft.com/office/2006/metadata/properties" xmlns:ns1="http://schemas.microsoft.com/sharepoint/v3" xmlns:ns2="887bddc0-3589-412e-b769-a92a9a248f35" targetNamespace="http://schemas.microsoft.com/office/2006/metadata/properties" ma:root="true" ma:fieldsID="0d0e8b2caaa98cc34d7d7a6c0a6786e2" ns1:_="" ns2:_="">
    <xsd:import namespace="http://schemas.microsoft.com/sharepoint/v3"/>
    <xsd:import namespace="887bddc0-3589-412e-b769-a92a9a248f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Comme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7bddc0-3589-412e-b769-a92a9a248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Comments" ma:index="11" nillable="true" ma:displayName="Comments" ma:format="Dropdown"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8016321522625994","enableDocumentContentUpdater":false,"version":"2.0"}]]></TemplafySlideTemplateConfiguration>
</file>

<file path=customXml/item9.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Comments xmlns="887bddc0-3589-412e-b769-a92a9a248f35" xsi:nil="true"/>
  </documentManagement>
</p:properties>
</file>

<file path=customXml/itemProps1.xml><?xml version="1.0" encoding="utf-8"?>
<ds:datastoreItem xmlns:ds="http://schemas.openxmlformats.org/officeDocument/2006/customXml" ds:itemID="{92059BCE-4288-4F1C-A789-1F8BDC5DBF4D}">
  <ds:schemaRefs/>
</ds:datastoreItem>
</file>

<file path=customXml/itemProps2.xml><?xml version="1.0" encoding="utf-8"?>
<ds:datastoreItem xmlns:ds="http://schemas.openxmlformats.org/officeDocument/2006/customXml" ds:itemID="{0877E67A-46B8-47C9-9A5E-447359B3EA87}">
  <ds:schemaRefs>
    <ds:schemaRef ds:uri="http://schemas.microsoft.com/sharepoint/v3/contenttype/forms"/>
  </ds:schemaRefs>
</ds:datastoreItem>
</file>

<file path=customXml/itemProps3.xml><?xml version="1.0" encoding="utf-8"?>
<ds:datastoreItem xmlns:ds="http://schemas.openxmlformats.org/officeDocument/2006/customXml" ds:itemID="{02112099-16E2-49F2-965A-66FF9FE28299}">
  <ds:schemaRefs/>
</ds:datastoreItem>
</file>

<file path=customXml/itemProps4.xml><?xml version="1.0" encoding="utf-8"?>
<ds:datastoreItem xmlns:ds="http://schemas.openxmlformats.org/officeDocument/2006/customXml" ds:itemID="{66CDDC89-7FC4-4135-B4A6-8AB6B58CF178}">
  <ds:schemaRefs/>
</ds:datastoreItem>
</file>

<file path=customXml/itemProps5.xml><?xml version="1.0" encoding="utf-8"?>
<ds:datastoreItem xmlns:ds="http://schemas.openxmlformats.org/officeDocument/2006/customXml" ds:itemID="{59F95BBA-0E80-4F21-8C01-CE0FDDFDA72B}">
  <ds:schemaRefs/>
</ds:datastoreItem>
</file>

<file path=customXml/itemProps6.xml><?xml version="1.0" encoding="utf-8"?>
<ds:datastoreItem xmlns:ds="http://schemas.openxmlformats.org/officeDocument/2006/customXml" ds:itemID="{57A522D0-8D8E-486A-B5B7-2CA735DE1C96}">
  <ds:schemaRefs>
    <ds:schemaRef ds:uri="887bddc0-3589-412e-b769-a92a9a248f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7.xml><?xml version="1.0" encoding="utf-8"?>
<ds:datastoreItem xmlns:ds="http://schemas.openxmlformats.org/officeDocument/2006/customXml" ds:itemID="{9EA48A2A-2A1B-4327-9950-3D350D38A33A}">
  <ds:schemaRefs/>
</ds:datastoreItem>
</file>

<file path=customXml/itemProps8.xml><?xml version="1.0" encoding="utf-8"?>
<ds:datastoreItem xmlns:ds="http://schemas.openxmlformats.org/officeDocument/2006/customXml" ds:itemID="{97B61992-7B8E-47DC-B01A-48E8B7DAA4BD}">
  <ds:schemaRefs/>
</ds:datastoreItem>
</file>

<file path=customXml/itemProps9.xml><?xml version="1.0" encoding="utf-8"?>
<ds:datastoreItem xmlns:ds="http://schemas.openxmlformats.org/officeDocument/2006/customXml" ds:itemID="{1B4FE5EC-8545-4CB3-89BA-A383D564892E}">
  <ds:schemaRefs>
    <ds:schemaRef ds:uri="887bddc0-3589-412e-b769-a92a9a248f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Lloyds_PPT_template_widescreen_Mar20</Template>
  <TotalTime>0</TotalTime>
  <Application>Microsoft Office PowerPoint</Application>
  <PresentationFormat>Widescreen</PresentationFormat>
  <Slides>20</Slides>
  <Notes>15</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2021 Update</vt:lpstr>
      <vt:lpstr>Cover</vt:lpstr>
      <vt:lpstr>PowerPoint Presentation</vt:lpstr>
      <vt:lpstr>CoreFiling Portal</vt:lpstr>
      <vt:lpstr>Lloyd’s CoreFiling Access Security</vt:lpstr>
      <vt:lpstr>CoreFiling User Profiles</vt:lpstr>
      <vt:lpstr>Obligations</vt:lpstr>
      <vt:lpstr>Validations</vt:lpstr>
      <vt:lpstr>CoreFiling Portal</vt:lpstr>
      <vt:lpstr>CoreFiling Portal – MFA</vt:lpstr>
      <vt:lpstr>Home Screen</vt:lpstr>
      <vt:lpstr>Allocation of Obligations</vt:lpstr>
      <vt:lpstr>Upload Submissions</vt:lpstr>
      <vt:lpstr>Successful Upload</vt:lpstr>
      <vt:lpstr>Submission to Lloyd’s</vt:lpstr>
      <vt:lpstr>Validation Review</vt:lpstr>
      <vt:lpstr>Submission Acceptance</vt:lpstr>
      <vt:lpstr>Multiple Syndicate Access</vt:lpstr>
      <vt:lpstr>PowerPoint Presentation</vt:lpstr>
      <vt:lpstr>Support</vt:lpstr>
      <vt:lpstr>Change Log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Lee-Robinson, Joshua</dc:creator>
  <cp:revision>1</cp:revision>
  <dcterms:created xsi:type="dcterms:W3CDTF">2024-03-27T09:21:39Z</dcterms:created>
  <dcterms:modified xsi:type="dcterms:W3CDTF">2025-11-28T18:35:45Z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0x010100E9BE8ADF0917974C9B082B6091E5D349</vt:lpwstr>
  </property>
  <property fmtid="{D5CDD505-2E9C-101B-9397-08002B2CF9AE}" pid="3" name="_dlc_DocIdItemGuid">
    <vt:lpwstr>665ed7b8-d7d0-4622-a95c-5b39bafe8a64</vt:lpwstr>
  </property>
  <property fmtid="{D5CDD505-2E9C-101B-9397-08002B2CF9AE}" pid="4" name="MSIP_Label_b3b4ac1b-ad46-41e5-bbef-cfcc59b99d32_Enabled">
    <vt:lpwstr>true</vt:lpwstr>
  </property>
  <property fmtid="{D5CDD505-2E9C-101B-9397-08002B2CF9AE}" pid="5" name="MSIP_Label_b3b4ac1b-ad46-41e5-bbef-cfcc59b99d32_SetDate">
    <vt:lpwstr>2021-11-05T19:46:30Z</vt:lpwstr>
  </property>
  <property fmtid="{D5CDD505-2E9C-101B-9397-08002B2CF9AE}" pid="6" name="MSIP_Label_b3b4ac1b-ad46-41e5-bbef-cfcc59b99d32_Method">
    <vt:lpwstr>Standard</vt:lpwstr>
  </property>
  <property fmtid="{D5CDD505-2E9C-101B-9397-08002B2CF9AE}" pid="7" name="MSIP_Label_b3b4ac1b-ad46-41e5-bbef-cfcc59b99d32_Name">
    <vt:lpwstr>b3b4ac1b-ad46-41e5-bbef-cfcc59b99d32</vt:lpwstr>
  </property>
  <property fmtid="{D5CDD505-2E9C-101B-9397-08002B2CF9AE}" pid="8" name="MSIP_Label_b3b4ac1b-ad46-41e5-bbef-cfcc59b99d32_SiteId">
    <vt:lpwstr>8df4b91e-bf72-411d-9902-5ecc8f1e6c11</vt:lpwstr>
  </property>
  <property fmtid="{D5CDD505-2E9C-101B-9397-08002B2CF9AE}" pid="9" name="MSIP_Label_b3b4ac1b-ad46-41e5-bbef-cfcc59b99d32_ActionId">
    <vt:lpwstr/>
  </property>
  <property fmtid="{D5CDD505-2E9C-101B-9397-08002B2CF9AE}" pid="10" name="MSIP_Label_b3b4ac1b-ad46-41e5-bbef-cfcc59b99d32_ContentBits">
    <vt:lpwstr>2</vt:lpwstr>
  </property>
  <property fmtid="{D5CDD505-2E9C-101B-9397-08002B2CF9AE}" pid="11" name="MediaServiceImageTags">
    <vt:lpwstr/>
  </property>
  <property fmtid="{D5CDD505-2E9C-101B-9397-08002B2CF9AE}" pid="12" name="Order">
    <vt:r8>435300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